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slides/slide36.xml" ContentType="application/vnd.openxmlformats-officedocument.presentationml.slide+xml"/>
  <Override PartName="/ppt/slides/slide83.xml" ContentType="application/vnd.openxmlformats-officedocument.presentationml.slide+xml"/>
  <Override PartName="/ppt/slideLayouts/slideLayout46.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tableStyles.xml" ContentType="application/vnd.openxmlformats-officedocument.presentationml.tableStyles+xml"/>
  <Override PartName="/ppt/slides/slide99.xml" ContentType="application/vnd.openxmlformats-officedocument.presentationml.slide+xml"/>
  <Override PartName="/ppt/slides/slide118.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108.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Masters/slideMaster6.xml" ContentType="application/vnd.openxmlformats-officedocument.presentationml.slideMaster+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Default Extension="wav" ContentType="audio/wav"/>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s/slide98.xml" ContentType="application/vnd.openxmlformats-officedocument.presentationml.slide+xml"/>
  <Override PartName="/ppt/slides/slide117.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Layouts/slideLayout68.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8" r:id="rId3"/>
    <p:sldMasterId id="2147483722" r:id="rId4"/>
    <p:sldMasterId id="2147483736" r:id="rId5"/>
    <p:sldMasterId id="2147483750" r:id="rId6"/>
  </p:sldMasterIdLst>
  <p:notesMasterIdLst>
    <p:notesMasterId r:id="rId126"/>
  </p:notesMasterIdLst>
  <p:sldIdLst>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1" r:id="rId60"/>
    <p:sldId id="312" r:id="rId61"/>
    <p:sldId id="313" r:id="rId62"/>
    <p:sldId id="314" r:id="rId63"/>
    <p:sldId id="315" r:id="rId64"/>
    <p:sldId id="317" r:id="rId65"/>
    <p:sldId id="319" r:id="rId66"/>
    <p:sldId id="320" r:id="rId67"/>
    <p:sldId id="321" r:id="rId68"/>
    <p:sldId id="323" r:id="rId69"/>
    <p:sldId id="324" r:id="rId70"/>
    <p:sldId id="325" r:id="rId71"/>
    <p:sldId id="326" r:id="rId72"/>
    <p:sldId id="327" r:id="rId73"/>
    <p:sldId id="328" r:id="rId74"/>
    <p:sldId id="329" r:id="rId75"/>
    <p:sldId id="330"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9" r:id="rId103"/>
    <p:sldId id="360" r:id="rId104"/>
    <p:sldId id="361" r:id="rId105"/>
    <p:sldId id="362" r:id="rId106"/>
    <p:sldId id="363" r:id="rId107"/>
    <p:sldId id="364" r:id="rId108"/>
    <p:sldId id="365" r:id="rId109"/>
    <p:sldId id="366" r:id="rId110"/>
    <p:sldId id="367" r:id="rId111"/>
    <p:sldId id="368" r:id="rId112"/>
    <p:sldId id="369" r:id="rId113"/>
    <p:sldId id="370" r:id="rId114"/>
    <p:sldId id="371" r:id="rId115"/>
    <p:sldId id="372" r:id="rId116"/>
    <p:sldId id="373" r:id="rId117"/>
    <p:sldId id="380" r:id="rId118"/>
    <p:sldId id="381" r:id="rId119"/>
    <p:sldId id="382" r:id="rId120"/>
    <p:sldId id="383" r:id="rId121"/>
    <p:sldId id="384" r:id="rId122"/>
    <p:sldId id="385" r:id="rId123"/>
    <p:sldId id="386" r:id="rId124"/>
    <p:sldId id="391" r:id="rId12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slide" Target="slides/slide107.xml"/><Relationship Id="rId118" Type="http://schemas.openxmlformats.org/officeDocument/2006/relationships/slide" Target="slides/slide112.xml"/><Relationship Id="rId126"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slide" Target="slides/slide110.xml"/><Relationship Id="rId124" Type="http://schemas.openxmlformats.org/officeDocument/2006/relationships/slide" Target="slides/slide118.xml"/><Relationship Id="rId129"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slide" Target="slides/slide113.xml"/><Relationship Id="rId127"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3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61" Type="http://schemas.openxmlformats.org/officeDocument/2006/relationships/slide" Target="slides/slide55.xml"/><Relationship Id="rId82"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2052A2-1538-4DD8-ACAE-E67479A04CC0}" type="datetimeFigureOut">
              <a:rPr lang="ru-RU" smtClean="0"/>
              <a:pPr/>
              <a:t>20.10.2014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294287-B6A2-4110-8A41-F0C074518470}"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Образ слайда 1"/>
          <p:cNvSpPr>
            <a:spLocks noGrp="1" noRot="1" noChangeAspect="1" noTextEdit="1"/>
          </p:cNvSpPr>
          <p:nvPr>
            <p:ph type="sldImg"/>
          </p:nvPr>
        </p:nvSpPr>
        <p:spPr bwMode="auto">
          <a:noFill/>
          <a:ln>
            <a:solidFill>
              <a:srgbClr val="000000"/>
            </a:solidFill>
            <a:miter lim="800000"/>
            <a:headEnd/>
            <a:tailEnd/>
          </a:ln>
        </p:spPr>
      </p:sp>
      <p:sp>
        <p:nvSpPr>
          <p:cNvPr id="29699"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29700"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F3B6625-05F4-4E2B-AC42-7DD33CBE248A}" type="slidenum">
              <a:rPr lang="ru-RU" smtClean="0"/>
              <a:pPr/>
              <a:t>56</a:t>
            </a:fld>
            <a:endParaRPr lang="ru-R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2">
        <a:schemeClr val="bg2"/>
      </p:bgRef>
    </p:bg>
    <p:spTree>
      <p:nvGrpSpPr>
        <p:cNvPr id="1" name=""/>
        <p:cNvGrpSpPr/>
        <p:nvPr/>
      </p:nvGrpSpPr>
      <p:grpSpPr>
        <a:xfrm>
          <a:off x="0" y="0"/>
          <a:ext cx="0" cy="0"/>
          <a:chOff x="0" y="0"/>
          <a:chExt cx="0" cy="0"/>
        </a:xfrm>
      </p:grpSpPr>
      <p:sp>
        <p:nvSpPr>
          <p:cNvPr id="7" name="Полилиния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Полилиния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Заголовок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EFF4B641-8CA4-4CB2-A784-68A7A519EB75}" type="datetimeFigureOut">
              <a:rPr lang="ru-RU" smtClean="0"/>
              <a:pPr/>
              <a:t>20.10.2014</a:t>
            </a:fld>
            <a:endParaRPr lang="ru-RU"/>
          </a:p>
        </p:txBody>
      </p:sp>
      <p:sp>
        <p:nvSpPr>
          <p:cNvPr id="19" name="Нижний колонтитул 18"/>
          <p:cNvSpPr>
            <a:spLocks noGrp="1"/>
          </p:cNvSpPr>
          <p:nvPr>
            <p:ph type="ftr" sz="quarter" idx="11"/>
          </p:nvPr>
        </p:nvSpPr>
        <p:spPr/>
        <p:txBody>
          <a:bodyPr/>
          <a:lstStyle/>
          <a:p>
            <a:endParaRPr lang="ru-RU"/>
          </a:p>
        </p:txBody>
      </p:sp>
      <p:sp>
        <p:nvSpPr>
          <p:cNvPr id="27" name="Номер слайда 26"/>
          <p:cNvSpPr>
            <a:spLocks noGrp="1"/>
          </p:cNvSpPr>
          <p:nvPr>
            <p:ph type="sldNum" sz="quarter" idx="12"/>
          </p:nvPr>
        </p:nvSpPr>
        <p:spPr/>
        <p:txBody>
          <a:bodyPr/>
          <a:lstStyle/>
          <a:p>
            <a:fld id="{516CED90-2D85-414E-A016-35971BA1FFED}"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EFF4B641-8CA4-4CB2-A784-68A7A519EB75}" type="datetimeFigureOut">
              <a:rPr lang="ru-RU" smtClean="0"/>
              <a:pPr/>
              <a:t>20.10.2014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16CED90-2D85-414E-A016-35971BA1FFED}"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EFF4B641-8CA4-4CB2-A784-68A7A519EB75}" type="datetimeFigureOut">
              <a:rPr lang="ru-RU" smtClean="0"/>
              <a:pPr/>
              <a:t>20.10.2014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16CED90-2D85-414E-A016-35971BA1FFED}"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EFF4B641-8CA4-4CB2-A784-68A7A519EB75}" type="datetimeFigureOut">
              <a:rPr lang="ru-RU" smtClean="0"/>
              <a:pPr/>
              <a:t>20.10.2014</a:t>
            </a:fld>
            <a:endParaRPr lang="ru-RU"/>
          </a:p>
        </p:txBody>
      </p:sp>
      <p:sp>
        <p:nvSpPr>
          <p:cNvPr id="2" name="Нижний колонтитул 1"/>
          <p:cNvSpPr>
            <a:spLocks noGrp="1"/>
          </p:cNvSpPr>
          <p:nvPr>
            <p:ph type="ftr" sz="quarter" idx="11"/>
          </p:nvPr>
        </p:nvSpPr>
        <p:spPr/>
        <p:txBody>
          <a:bodyPr/>
          <a:lstStyle/>
          <a:p>
            <a:endParaRPr lang="ru-RU"/>
          </a:p>
        </p:txBody>
      </p:sp>
      <p:sp>
        <p:nvSpPr>
          <p:cNvPr id="15" name="Номер слайда 14"/>
          <p:cNvSpPr>
            <a:spLocks noGrp="1"/>
          </p:cNvSpPr>
          <p:nvPr>
            <p:ph type="sldNum" sz="quarter" idx="12"/>
          </p:nvPr>
        </p:nvSpPr>
        <p:spPr>
          <a:xfrm>
            <a:off x="8229600" y="6473952"/>
            <a:ext cx="758952" cy="246888"/>
          </a:xfrm>
        </p:spPr>
        <p:txBody>
          <a:bodyPr/>
          <a:lstStyle/>
          <a:p>
            <a:fld id="{516CED90-2D85-414E-A016-35971BA1FFED}" type="slidenum">
              <a:rPr lang="ru-RU" smtClean="0"/>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Содержимое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EFF4B641-8CA4-4CB2-A784-68A7A519EB75}" type="datetimeFigureOut">
              <a:rPr lang="ru-RU" smtClean="0"/>
              <a:pPr/>
              <a:t>20.10.2014</a:t>
            </a:fld>
            <a:endParaRPr lang="ru-RU"/>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p>
        </p:txBody>
      </p:sp>
      <p:sp>
        <p:nvSpPr>
          <p:cNvPr id="16" name="Номер слайда 15"/>
          <p:cNvSpPr>
            <a:spLocks noGrp="1"/>
          </p:cNvSpPr>
          <p:nvPr>
            <p:ph type="sldNum" sz="quarter" idx="12"/>
          </p:nvPr>
        </p:nvSpPr>
        <p:spPr>
          <a:xfrm>
            <a:off x="8229600" y="6473952"/>
            <a:ext cx="758952" cy="246888"/>
          </a:xfrm>
        </p:spPr>
        <p:txBody>
          <a:bodyPr/>
          <a:lstStyle/>
          <a:p>
            <a:fld id="{516CED90-2D85-414E-A016-35971BA1FFED}" type="slidenum">
              <a:rPr lang="ru-RU" smtClean="0"/>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EFF4B641-8CA4-4CB2-A784-68A7A519EB75}" type="datetimeFigureOut">
              <a:rPr lang="ru-RU" smtClean="0"/>
              <a:pPr/>
              <a:t>20.10.2014</a:t>
            </a:fld>
            <a:endParaRPr lang="ru-RU"/>
          </a:p>
        </p:txBody>
      </p:sp>
      <p:sp>
        <p:nvSpPr>
          <p:cNvPr id="11" name="Нижний колонтитул 10"/>
          <p:cNvSpPr>
            <a:spLocks noGrp="1"/>
          </p:cNvSpPr>
          <p:nvPr>
            <p:ph type="ftr" sz="quarter" idx="11"/>
          </p:nvPr>
        </p:nvSpPr>
        <p:spPr/>
        <p:txBody>
          <a:bodyPr/>
          <a:lstStyle/>
          <a:p>
            <a:endParaRPr lang="ru-RU"/>
          </a:p>
        </p:txBody>
      </p:sp>
      <p:sp>
        <p:nvSpPr>
          <p:cNvPr id="16" name="Номер слайда 15"/>
          <p:cNvSpPr>
            <a:spLocks noGrp="1"/>
          </p:cNvSpPr>
          <p:nvPr>
            <p:ph type="sldNum" sz="quarter" idx="12"/>
          </p:nvPr>
        </p:nvSpPr>
        <p:spPr/>
        <p:txBody>
          <a:bodyPr/>
          <a:lstStyle/>
          <a:p>
            <a:fld id="{516CED90-2D85-414E-A016-35971BA1FFED}" type="slidenum">
              <a:rPr lang="ru-RU" smtClean="0"/>
              <a:pPr/>
              <a:t>‹#›</a:t>
            </a:fld>
            <a:endParaRPr lang="ru-RU"/>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EFF4B641-8CA4-4CB2-A784-68A7A519EB75}" type="datetimeFigureOut">
              <a:rPr lang="ru-RU" smtClean="0"/>
              <a:pPr/>
              <a:t>20.10.2014</a:t>
            </a:fld>
            <a:endParaRPr lang="ru-RU"/>
          </a:p>
        </p:txBody>
      </p:sp>
      <p:sp>
        <p:nvSpPr>
          <p:cNvPr id="10" name="Нижний колонтитул 9"/>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516CED90-2D85-414E-A016-35971BA1FFED}" type="slidenum">
              <a:rPr lang="ru-RU" smtClean="0"/>
              <a:pPr/>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EFF4B641-8CA4-4CB2-A784-68A7A519EB75}" type="datetimeFigureOut">
              <a:rPr lang="ru-RU" smtClean="0"/>
              <a:pPr/>
              <a:t>20.10.2014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229600" y="6477000"/>
            <a:ext cx="762000" cy="246888"/>
          </a:xfrm>
        </p:spPr>
        <p:txBody>
          <a:bodyPr/>
          <a:lstStyle/>
          <a:p>
            <a:fld id="{516CED90-2D85-414E-A016-35971BA1FFED}" type="slidenum">
              <a:rPr lang="ru-RU" smtClean="0"/>
              <a:pPr/>
              <a:t>‹#›</a:t>
            </a:fld>
            <a:endParaRPr lang="ru-RU"/>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EFF4B641-8CA4-4CB2-A784-68A7A519EB75}" type="datetimeFigureOut">
              <a:rPr lang="ru-RU" smtClean="0"/>
              <a:pPr/>
              <a:t>20.10.2014</a:t>
            </a:fld>
            <a:endParaRPr lang="ru-RU"/>
          </a:p>
        </p:txBody>
      </p:sp>
      <p:sp>
        <p:nvSpPr>
          <p:cNvPr id="21" name="Нижний колонтитул 20"/>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16CED90-2D85-414E-A016-35971BA1FFED}" type="slidenum">
              <a:rPr lang="ru-RU" smtClean="0"/>
              <a:pPr/>
              <a:t>‹#›</a:t>
            </a:fld>
            <a:endParaRPr lang="ru-R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EFF4B641-8CA4-4CB2-A784-68A7A519EB75}" type="datetimeFigureOut">
              <a:rPr lang="ru-RU" smtClean="0"/>
              <a:pPr/>
              <a:t>20.10.2014</a:t>
            </a:fld>
            <a:endParaRPr lang="ru-RU"/>
          </a:p>
        </p:txBody>
      </p:sp>
      <p:sp>
        <p:nvSpPr>
          <p:cNvPr id="24" name="Нижний колонтитул 23"/>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16CED90-2D85-414E-A016-35971BA1FFED}" type="slidenum">
              <a:rPr lang="ru-RU" smtClean="0"/>
              <a:pPr/>
              <a:t>‹#›</a:t>
            </a:fld>
            <a:endParaRPr lang="ru-R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EFF4B641-8CA4-4CB2-A784-68A7A519EB75}" type="datetimeFigureOut">
              <a:rPr lang="ru-RU" smtClean="0"/>
              <a:pPr/>
              <a:t>20.10.2014</a:t>
            </a:fld>
            <a:endParaRPr lang="ru-RU"/>
          </a:p>
        </p:txBody>
      </p:sp>
      <p:sp>
        <p:nvSpPr>
          <p:cNvPr id="29" name="Нижний колонтитул 28"/>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16CED90-2D85-414E-A016-35971BA1FFED}"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lgn="l">
              <a:defRPr/>
            </a:lvl1p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EFF4B641-8CA4-4CB2-A784-68A7A519EB75}" type="datetimeFigureOut">
              <a:rPr lang="ru-RU" smtClean="0"/>
              <a:pPr/>
              <a:t>20.10.2014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16CED90-2D85-414E-A016-35971BA1FFED}" type="slidenum">
              <a:rPr lang="ru-RU" smtClean="0"/>
              <a:pPr/>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EFF4B641-8CA4-4CB2-A784-68A7A519EB75}" type="datetimeFigureOut">
              <a:rPr lang="ru-RU" smtClean="0"/>
              <a:pPr/>
              <a:t>20.10.2014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516CED90-2D85-414E-A016-35971BA1FFED}" type="slidenum">
              <a:rPr lang="ru-RU" smtClean="0"/>
              <a:pPr/>
              <a:t>‹#›</a:t>
            </a:fld>
            <a:endParaRPr lang="ru-RU"/>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EFF4B641-8CA4-4CB2-A784-68A7A519EB75}" type="datetimeFigureOut">
              <a:rPr lang="ru-RU" smtClean="0"/>
              <a:pPr/>
              <a:t>20.10.2014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16CED90-2D85-414E-A016-35971BA1FFED}" type="slidenum">
              <a:rPr lang="ru-RU" smtClean="0"/>
              <a:pPr/>
              <a:t>‹#›</a:t>
            </a:fld>
            <a:endParaRPr 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EFF4B641-8CA4-4CB2-A784-68A7A519EB75}" type="datetimeFigureOut">
              <a:rPr lang="ru-RU" smtClean="0"/>
              <a:pPr/>
              <a:t>20.10.2014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16CED90-2D85-414E-A016-35971BA1FFED}" type="slidenum">
              <a:rPr lang="ru-RU" smtClean="0"/>
              <a:pPr/>
              <a:t>‹#›</a:t>
            </a:fld>
            <a:endParaRPr lang="ru-RU"/>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Подзаголовок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Заголовок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ru-RU" smtClean="0"/>
              <a:t>Образец заголовка</a:t>
            </a:r>
            <a:endParaRPr kumimoji="0" lang="en-US"/>
          </a:p>
        </p:txBody>
      </p:sp>
      <p:cxnSp>
        <p:nvCxnSpPr>
          <p:cNvPr id="8" name="Прямая соединительная линия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Дата 14"/>
          <p:cNvSpPr>
            <a:spLocks noGrp="1"/>
          </p:cNvSpPr>
          <p:nvPr>
            <p:ph type="dt" sz="half" idx="10"/>
          </p:nvPr>
        </p:nvSpPr>
        <p:spPr/>
        <p:txBody>
          <a:bodyPr/>
          <a:lstStyle/>
          <a:p>
            <a:fld id="{EFF4B641-8CA4-4CB2-A784-68A7A519EB75}" type="datetimeFigureOut">
              <a:rPr lang="ru-RU" smtClean="0"/>
              <a:pPr/>
              <a:t>20.10.2014</a:t>
            </a:fld>
            <a:endParaRPr lang="ru-RU"/>
          </a:p>
        </p:txBody>
      </p:sp>
      <p:sp>
        <p:nvSpPr>
          <p:cNvPr id="16" name="Номер слайда 15"/>
          <p:cNvSpPr>
            <a:spLocks noGrp="1"/>
          </p:cNvSpPr>
          <p:nvPr>
            <p:ph type="sldNum" sz="quarter" idx="11"/>
          </p:nvPr>
        </p:nvSpPr>
        <p:spPr/>
        <p:txBody>
          <a:bodyPr/>
          <a:lstStyle/>
          <a:p>
            <a:fld id="{516CED90-2D85-414E-A016-35971BA1FFED}" type="slidenum">
              <a:rPr lang="ru-RU" smtClean="0"/>
              <a:pPr/>
              <a:t>‹#›</a:t>
            </a:fld>
            <a:endParaRPr lang="ru-RU"/>
          </a:p>
        </p:txBody>
      </p:sp>
      <p:sp>
        <p:nvSpPr>
          <p:cNvPr id="17" name="Нижний колонтитул 16"/>
          <p:cNvSpPr>
            <a:spLocks noGrp="1"/>
          </p:cNvSpPr>
          <p:nvPr>
            <p:ph type="ftr" sz="quarter" idx="12"/>
          </p:nvPr>
        </p:nvSpPr>
        <p:spPr/>
        <p:txBody>
          <a:bodyPr/>
          <a:lstStyle/>
          <a:p>
            <a:endParaRPr lang="ru-RU"/>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Содержимое 8"/>
          <p:cNvSpPr>
            <a:spLocks noGrp="1"/>
          </p:cNvSpPr>
          <p:nvPr>
            <p:ph idx="1"/>
          </p:nvPr>
        </p:nvSpPr>
        <p:spPr>
          <a:xfrm>
            <a:off x="457200" y="1524000"/>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4" name="Дата 13"/>
          <p:cNvSpPr>
            <a:spLocks noGrp="1"/>
          </p:cNvSpPr>
          <p:nvPr>
            <p:ph type="dt" sz="half" idx="14"/>
          </p:nvPr>
        </p:nvSpPr>
        <p:spPr/>
        <p:txBody>
          <a:bodyPr/>
          <a:lstStyle/>
          <a:p>
            <a:fld id="{EFF4B641-8CA4-4CB2-A784-68A7A519EB75}" type="datetimeFigureOut">
              <a:rPr lang="ru-RU" smtClean="0"/>
              <a:pPr/>
              <a:t>20.10.2014</a:t>
            </a:fld>
            <a:endParaRPr lang="ru-RU"/>
          </a:p>
        </p:txBody>
      </p:sp>
      <p:sp>
        <p:nvSpPr>
          <p:cNvPr id="15" name="Номер слайда 14"/>
          <p:cNvSpPr>
            <a:spLocks noGrp="1"/>
          </p:cNvSpPr>
          <p:nvPr>
            <p:ph type="sldNum" sz="quarter" idx="15"/>
          </p:nvPr>
        </p:nvSpPr>
        <p:spPr/>
        <p:txBody>
          <a:bodyPr/>
          <a:lstStyle>
            <a:lvl1pPr algn="ctr">
              <a:defRPr/>
            </a:lvl1pPr>
          </a:lstStyle>
          <a:p>
            <a:fld id="{516CED90-2D85-414E-A016-35971BA1FFED}" type="slidenum">
              <a:rPr lang="ru-RU" smtClean="0"/>
              <a:pPr/>
              <a:t>‹#›</a:t>
            </a:fld>
            <a:endParaRPr lang="ru-RU"/>
          </a:p>
        </p:txBody>
      </p:sp>
      <p:sp>
        <p:nvSpPr>
          <p:cNvPr id="16" name="Нижний колонтитул 15"/>
          <p:cNvSpPr>
            <a:spLocks noGrp="1"/>
          </p:cNvSpPr>
          <p:nvPr>
            <p:ph type="ftr" sz="quarter" idx="16"/>
          </p:nvPr>
        </p:nvSpPr>
        <p:spPr/>
        <p:txBody>
          <a:bodyPr/>
          <a:lstStyle/>
          <a:p>
            <a:endParaRPr lang="ru-RU"/>
          </a:p>
        </p:txBody>
      </p:sp>
      <p:sp>
        <p:nvSpPr>
          <p:cNvPr id="17" name="Заголовок 16"/>
          <p:cNvSpPr>
            <a:spLocks noGrp="1"/>
          </p:cNvSpPr>
          <p:nvPr>
            <p:ph type="title"/>
          </p:nvPr>
        </p:nvSpPr>
        <p:spPr/>
        <p:txBody>
          <a:bodyPr rtlCol="0" anchor="b" anchorCtr="0"/>
          <a:lstStyle/>
          <a:p>
            <a:r>
              <a:rPr kumimoji="0" lang="ru-RU" smtClean="0"/>
              <a:t>Образец заголовка</a:t>
            </a:r>
            <a:endParaRPr kumimoji="0"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EFF4B641-8CA4-4CB2-A784-68A7A519EB75}" type="datetimeFigureOut">
              <a:rPr lang="ru-RU" smtClean="0"/>
              <a:pPr/>
              <a:t>20.10.2014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16CED90-2D85-414E-A016-35971BA1FFED}" type="slidenum">
              <a:rPr lang="ru-RU" smtClean="0"/>
              <a:pPr/>
              <a:t>‹#›</a:t>
            </a:fld>
            <a:endParaRPr lang="ru-RU"/>
          </a:p>
        </p:txBody>
      </p:sp>
      <p:sp>
        <p:nvSpPr>
          <p:cNvPr id="2" name="Заголовок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cxnSp>
        <p:nvCxnSpPr>
          <p:cNvPr id="7" name="Прямая соединительная линия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Дата 4"/>
          <p:cNvSpPr>
            <a:spLocks noGrp="1"/>
          </p:cNvSpPr>
          <p:nvPr>
            <p:ph type="dt" sz="half" idx="10"/>
          </p:nvPr>
        </p:nvSpPr>
        <p:spPr/>
        <p:txBody>
          <a:bodyPr/>
          <a:lstStyle/>
          <a:p>
            <a:fld id="{EFF4B641-8CA4-4CB2-A784-68A7A519EB75}" type="datetimeFigureOut">
              <a:rPr lang="ru-RU" smtClean="0"/>
              <a:pPr/>
              <a:t>20.10.2014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16CED90-2D85-414E-A016-35971BA1FFED}" type="slidenum">
              <a:rPr lang="ru-RU" smtClean="0"/>
              <a:pPr/>
              <a:t>‹#›</a:t>
            </a:fld>
            <a:endParaRPr lang="ru-RU"/>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11" name="Содержимое 10"/>
          <p:cNvSpPr>
            <a:spLocks noGrp="1"/>
          </p:cNvSpPr>
          <p:nvPr>
            <p:ph sz="half" idx="1"/>
          </p:nvPr>
        </p:nvSpPr>
        <p:spPr>
          <a:xfrm>
            <a:off x="457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9" name="Номер слайда 8"/>
          <p:cNvSpPr>
            <a:spLocks noGrp="1"/>
          </p:cNvSpPr>
          <p:nvPr>
            <p:ph type="sldNum" sz="quarter" idx="12"/>
          </p:nvPr>
        </p:nvSpPr>
        <p:spPr/>
        <p:txBody>
          <a:bodyPr/>
          <a:lstStyle/>
          <a:p>
            <a:fld id="{516CED90-2D85-414E-A016-35971BA1FFED}" type="slidenum">
              <a:rPr lang="ru-RU" smtClean="0"/>
              <a:pPr/>
              <a:t>‹#›</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7" name="Дата 6"/>
          <p:cNvSpPr>
            <a:spLocks noGrp="1"/>
          </p:cNvSpPr>
          <p:nvPr>
            <p:ph type="dt" sz="half" idx="10"/>
          </p:nvPr>
        </p:nvSpPr>
        <p:spPr/>
        <p:txBody>
          <a:bodyPr/>
          <a:lstStyle/>
          <a:p>
            <a:fld id="{EFF4B641-8CA4-4CB2-A784-68A7A519EB75}" type="datetimeFigureOut">
              <a:rPr lang="ru-RU" smtClean="0"/>
              <a:pPr/>
              <a:t>20.10.2014</a:t>
            </a:fld>
            <a:endParaRPr lang="ru-RU"/>
          </a:p>
        </p:txBody>
      </p:sp>
      <p:sp>
        <p:nvSpPr>
          <p:cNvPr id="3" name="Текст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32" name="Содержимое 31"/>
          <p:cNvSpPr>
            <a:spLocks noGrp="1"/>
          </p:cNvSpPr>
          <p:nvPr>
            <p:ph sz="half" idx="2"/>
          </p:nvPr>
        </p:nvSpPr>
        <p:spPr>
          <a:xfrm>
            <a:off x="457200"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4" name="Содержимое 33"/>
          <p:cNvSpPr>
            <a:spLocks noGrp="1"/>
          </p:cNvSpPr>
          <p:nvPr>
            <p:ph sz="quarter" idx="4"/>
          </p:nvPr>
        </p:nvSpPr>
        <p:spPr>
          <a:xfrm>
            <a:off x="4649788"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 name="Заголовок 1"/>
          <p:cNvSpPr>
            <a:spLocks noGrp="1"/>
          </p:cNvSpPr>
          <p:nvPr>
            <p:ph type="title"/>
          </p:nvPr>
        </p:nvSpPr>
        <p:spPr>
          <a:xfrm>
            <a:off x="457200" y="155448"/>
            <a:ext cx="8229600" cy="1143000"/>
          </a:xfrm>
        </p:spPr>
        <p:txBody>
          <a:bodyPr anchor="b" anchorCtr="0"/>
          <a:lstStyle>
            <a:lvl1pPr>
              <a:defRPr/>
            </a:lvl1pPr>
          </a:lstStyle>
          <a:p>
            <a:r>
              <a:rPr kumimoji="0" lang="ru-RU" smtClean="0"/>
              <a:t>Образец заголовка</a:t>
            </a:r>
            <a:endParaRPr kumimoji="0" lang="en-US"/>
          </a:p>
        </p:txBody>
      </p:sp>
      <p:sp>
        <p:nvSpPr>
          <p:cNvPr id="12" name="Текст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cxnSp>
        <p:nvCxnSpPr>
          <p:cNvPr id="10" name="Прямая соединительная линия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EFF4B641-8CA4-4CB2-A784-68A7A519EB75}" type="datetimeFigureOut">
              <a:rPr lang="ru-RU" smtClean="0"/>
              <a:pPr/>
              <a:t>20.10.2014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16CED90-2D85-414E-A016-35971BA1FFED}" type="slidenum">
              <a:rPr lang="ru-RU" smtClean="0"/>
              <a:pPr/>
              <a:t>‹#›</a:t>
            </a:fld>
            <a:endParaRPr lang="ru-RU"/>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FF4B641-8CA4-4CB2-A784-68A7A519EB75}" type="datetimeFigureOut">
              <a:rPr lang="ru-RU" smtClean="0"/>
              <a:pPr/>
              <a:t>20.10.2014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16CED90-2D85-414E-A016-35971BA1FFED}"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7" name="Полилиния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Полилиния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Заголовок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EFF4B641-8CA4-4CB2-A784-68A7A519EB75}" type="datetimeFigureOut">
              <a:rPr lang="ru-RU" smtClean="0"/>
              <a:pPr/>
              <a:t>20.10.2014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16CED90-2D85-414E-A016-35971BA1FFED}"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9" name="Содержимое 28"/>
          <p:cNvSpPr>
            <a:spLocks noGrp="1"/>
          </p:cNvSpPr>
          <p:nvPr>
            <p:ph sz="quarter" idx="1"/>
          </p:nvPr>
        </p:nvSpPr>
        <p:spPr>
          <a:xfrm>
            <a:off x="457200" y="457200"/>
            <a:ext cx="6248400" cy="5715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 name="Текст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31" name="Заголовок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8" name="Дата 7"/>
          <p:cNvSpPr>
            <a:spLocks noGrp="1"/>
          </p:cNvSpPr>
          <p:nvPr>
            <p:ph type="dt" sz="half" idx="14"/>
          </p:nvPr>
        </p:nvSpPr>
        <p:spPr/>
        <p:txBody>
          <a:bodyPr/>
          <a:lstStyle/>
          <a:p>
            <a:fld id="{EFF4B641-8CA4-4CB2-A784-68A7A519EB75}" type="datetimeFigureOut">
              <a:rPr lang="ru-RU" smtClean="0"/>
              <a:pPr/>
              <a:t>20.10.2014</a:t>
            </a:fld>
            <a:endParaRPr lang="ru-RU"/>
          </a:p>
        </p:txBody>
      </p:sp>
      <p:sp>
        <p:nvSpPr>
          <p:cNvPr id="9" name="Номер слайда 8"/>
          <p:cNvSpPr>
            <a:spLocks noGrp="1"/>
          </p:cNvSpPr>
          <p:nvPr>
            <p:ph type="sldNum" sz="quarter" idx="15"/>
          </p:nvPr>
        </p:nvSpPr>
        <p:spPr/>
        <p:txBody>
          <a:bodyPr/>
          <a:lstStyle/>
          <a:p>
            <a:fld id="{516CED90-2D85-414E-A016-35971BA1FFED}" type="slidenum">
              <a:rPr lang="ru-RU" smtClean="0"/>
              <a:pPr/>
              <a:t>‹#›</a:t>
            </a:fld>
            <a:endParaRPr lang="ru-RU"/>
          </a:p>
        </p:txBody>
      </p:sp>
      <p:sp>
        <p:nvSpPr>
          <p:cNvPr id="10" name="Нижний колонтитул 9"/>
          <p:cNvSpPr>
            <a:spLocks noGrp="1"/>
          </p:cNvSpPr>
          <p:nvPr>
            <p:ph type="ftr" sz="quarter" idx="16"/>
          </p:nvPr>
        </p:nvSpPr>
        <p:spPr/>
        <p:txBody>
          <a:bodyPr/>
          <a:lstStyle/>
          <a:p>
            <a:endParaRPr lang="ru-RU"/>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ru-RU" smtClean="0"/>
              <a:t>Вставка рисунка</a:t>
            </a:r>
            <a:endParaRPr kumimoji="0" lang="en-US"/>
          </a:p>
        </p:txBody>
      </p:sp>
      <p:sp>
        <p:nvSpPr>
          <p:cNvPr id="4" name="Текст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8" name="Дата 7"/>
          <p:cNvSpPr>
            <a:spLocks noGrp="1"/>
          </p:cNvSpPr>
          <p:nvPr>
            <p:ph type="dt" sz="half" idx="10"/>
          </p:nvPr>
        </p:nvSpPr>
        <p:spPr/>
        <p:txBody>
          <a:bodyPr/>
          <a:lstStyle/>
          <a:p>
            <a:fld id="{EFF4B641-8CA4-4CB2-A784-68A7A519EB75}" type="datetimeFigureOut">
              <a:rPr lang="ru-RU" smtClean="0"/>
              <a:pPr/>
              <a:t>20.10.2014</a:t>
            </a:fld>
            <a:endParaRPr lang="ru-RU"/>
          </a:p>
        </p:txBody>
      </p:sp>
      <p:sp>
        <p:nvSpPr>
          <p:cNvPr id="9" name="Номер слайда 8"/>
          <p:cNvSpPr>
            <a:spLocks noGrp="1"/>
          </p:cNvSpPr>
          <p:nvPr>
            <p:ph type="sldNum" sz="quarter" idx="11"/>
          </p:nvPr>
        </p:nvSpPr>
        <p:spPr/>
        <p:txBody>
          <a:bodyPr/>
          <a:lstStyle/>
          <a:p>
            <a:fld id="{516CED90-2D85-414E-A016-35971BA1FFED}" type="slidenum">
              <a:rPr lang="ru-RU" smtClean="0"/>
              <a:pPr/>
              <a:t>‹#›</a:t>
            </a:fld>
            <a:endParaRPr lang="ru-RU"/>
          </a:p>
        </p:txBody>
      </p:sp>
      <p:sp>
        <p:nvSpPr>
          <p:cNvPr id="10" name="Нижний колонтитул 9"/>
          <p:cNvSpPr>
            <a:spLocks noGrp="1"/>
          </p:cNvSpPr>
          <p:nvPr>
            <p:ph type="ftr" sz="quarter" idx="12"/>
          </p:nvPr>
        </p:nvSpPr>
        <p:spPr/>
        <p:txBody>
          <a:bodyPr/>
          <a:lstStyle/>
          <a:p>
            <a:endParaRPr lang="ru-RU"/>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EFF4B641-8CA4-4CB2-A784-68A7A519EB75}" type="datetimeFigureOut">
              <a:rPr lang="ru-RU" smtClean="0"/>
              <a:pPr/>
              <a:t>20.10.2014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16CED90-2D85-414E-A016-35971BA1FFED}" type="slidenum">
              <a:rPr lang="ru-RU" smtClean="0"/>
              <a:pPr/>
              <a:t>‹#›</a:t>
            </a:fld>
            <a:endParaRPr lang="ru-RU"/>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EFF4B641-8CA4-4CB2-A784-68A7A519EB75}" type="datetimeFigureOut">
              <a:rPr lang="ru-RU" smtClean="0"/>
              <a:pPr/>
              <a:t>20.10.2014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16CED90-2D85-414E-A016-35971BA1FFED}" type="slidenum">
              <a:rPr lang="ru-RU" smtClean="0"/>
              <a:pPr/>
              <a:t>‹#›</a:t>
            </a:fld>
            <a:endParaRPr lang="ru-RU"/>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7813"/>
            <a:ext cx="8229600" cy="584835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a:xfrm>
            <a:off x="457200" y="6245225"/>
            <a:ext cx="2133600" cy="476250"/>
          </a:xfrm>
        </p:spPr>
        <p:txBody>
          <a:bodyPr/>
          <a:lstStyle>
            <a:lvl1pPr>
              <a:defRPr/>
            </a:lvl1pPr>
          </a:lstStyle>
          <a:p>
            <a:pPr>
              <a:defRPr/>
            </a:pPr>
            <a:endParaRPr lang="ru-RU"/>
          </a:p>
        </p:txBody>
      </p:sp>
      <p:sp>
        <p:nvSpPr>
          <p:cNvPr id="4" name="Нижний колонтитул 3"/>
          <p:cNvSpPr>
            <a:spLocks noGrp="1"/>
          </p:cNvSpPr>
          <p:nvPr>
            <p:ph type="ftr" sz="quarter" idx="11"/>
          </p:nvPr>
        </p:nvSpPr>
        <p:spPr>
          <a:xfrm>
            <a:off x="3124200" y="6245225"/>
            <a:ext cx="2895600" cy="476250"/>
          </a:xfrm>
        </p:spPr>
        <p:txBody>
          <a:bodyPr/>
          <a:lstStyle>
            <a:lvl1pPr>
              <a:defRPr/>
            </a:lvl1pPr>
          </a:lstStyle>
          <a:p>
            <a:pPr>
              <a:defRPr/>
            </a:pPr>
            <a:endParaRPr lang="ru-RU"/>
          </a:p>
        </p:txBody>
      </p:sp>
      <p:sp>
        <p:nvSpPr>
          <p:cNvPr id="5" name="Номер слайда 4"/>
          <p:cNvSpPr>
            <a:spLocks noGrp="1"/>
          </p:cNvSpPr>
          <p:nvPr>
            <p:ph type="sldNum" sz="quarter" idx="12"/>
          </p:nvPr>
        </p:nvSpPr>
        <p:spPr>
          <a:xfrm>
            <a:off x="6553200" y="6245225"/>
            <a:ext cx="2133600" cy="476250"/>
          </a:xfrm>
        </p:spPr>
        <p:txBody>
          <a:bodyPr/>
          <a:lstStyle>
            <a:lvl1pPr>
              <a:defRPr/>
            </a:lvl1pPr>
          </a:lstStyle>
          <a:p>
            <a:pPr>
              <a:defRPr/>
            </a:pPr>
            <a:fld id="{BAA6C657-13FA-425D-AEA0-A71E33A55DEC}" type="slidenum">
              <a:rPr lang="ru-RU"/>
              <a:pPr>
                <a:defRPr/>
              </a:pPr>
              <a:t>‹#›</a:t>
            </a:fld>
            <a:endParaRPr lang="ru-RU"/>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clipArtAndTx">
  <p:cSld name="Заголовок, клип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Клип 2"/>
          <p:cNvSpPr>
            <a:spLocks noGrp="1"/>
          </p:cNvSpPr>
          <p:nvPr>
            <p:ph type="clipArt" sz="half" idx="1"/>
          </p:nvPr>
        </p:nvSpPr>
        <p:spPr>
          <a:xfrm>
            <a:off x="685800" y="1981200"/>
            <a:ext cx="3810000" cy="4114800"/>
          </a:xfrm>
        </p:spPr>
        <p:txBody>
          <a:bodyPr/>
          <a:lstStyle/>
          <a:p>
            <a:pPr lvl="0"/>
            <a:endParaRPr lang="ru-RU" noProof="0" smtClean="0"/>
          </a:p>
        </p:txBody>
      </p:sp>
      <p:sp>
        <p:nvSpPr>
          <p:cNvPr id="4" name="Текст 3"/>
          <p:cNvSpPr>
            <a:spLocks noGrp="1"/>
          </p:cNvSpPr>
          <p:nvPr>
            <p:ph type="body"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4675322B-3D4C-40D8-9825-BE94E62BF983}" type="slidenum">
              <a:rPr lang="ru-RU"/>
              <a:pPr>
                <a:defRPr/>
              </a:pPr>
              <a:t>‹#›</a:t>
            </a:fld>
            <a:endParaRPr lang="ru-RU"/>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5" name="Скругленный прямоугольник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Скругленный прямоугольник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Заголовок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ru-RU" smtClean="0"/>
              <a:t>Образец заголовка</a:t>
            </a:r>
            <a:endParaRPr kumimoji="0" lang="en-US"/>
          </a:p>
        </p:txBody>
      </p:sp>
      <p:sp>
        <p:nvSpPr>
          <p:cNvPr id="20" name="Подзаголовок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19" name="Дата 18"/>
          <p:cNvSpPr>
            <a:spLocks noGrp="1"/>
          </p:cNvSpPr>
          <p:nvPr>
            <p:ph type="dt" sz="half" idx="10"/>
          </p:nvPr>
        </p:nvSpPr>
        <p:spPr/>
        <p:txBody>
          <a:bodyPr/>
          <a:lstStyle>
            <a:extLst/>
          </a:lstStyle>
          <a:p>
            <a:fld id="{EFF4B641-8CA4-4CB2-A784-68A7A519EB75}" type="datetimeFigureOut">
              <a:rPr lang="ru-RU" smtClean="0"/>
              <a:pPr/>
              <a:t>20.10.2014</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11" name="Номер слайда 10"/>
          <p:cNvSpPr>
            <a:spLocks noGrp="1"/>
          </p:cNvSpPr>
          <p:nvPr>
            <p:ph type="sldNum" sz="quarter" idx="12"/>
          </p:nvPr>
        </p:nvSpPr>
        <p:spPr/>
        <p:txBody>
          <a:bodyPr/>
          <a:lstStyle>
            <a:extLst/>
          </a:lstStyle>
          <a:p>
            <a:fld id="{516CED90-2D85-414E-A016-35971BA1FFED}" type="slidenum">
              <a:rPr lang="ru-RU" smtClean="0"/>
              <a:pPr/>
              <a:t>‹#›</a:t>
            </a:fld>
            <a:endParaRPr lang="ru-RU"/>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lstStyle>
            <a:extLst/>
          </a:lstStyle>
          <a:p>
            <a:r>
              <a:rPr kumimoji="0" lang="ru-RU" smtClean="0"/>
              <a:t>Образец заголовка</a:t>
            </a:r>
            <a:endParaRPr kumimoji="0" lang="en-US"/>
          </a:p>
        </p:txBody>
      </p:sp>
      <p:sp>
        <p:nvSpPr>
          <p:cNvPr id="3" name="Содержимое 2"/>
          <p:cNvSpPr>
            <a:spLocks noGrp="1"/>
          </p:cNvSpPr>
          <p:nvPr>
            <p:ph idx="1"/>
          </p:nvPr>
        </p:nvSpPr>
        <p:spPr>
          <a:xfrm>
            <a:off x="502920" y="530352"/>
            <a:ext cx="8183880" cy="4187952"/>
          </a:xfrm>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EFF4B641-8CA4-4CB2-A784-68A7A519EB75}" type="datetimeFigureOut">
              <a:rPr lang="ru-RU" smtClean="0"/>
              <a:pPr/>
              <a:t>20.10.2014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516CED90-2D85-414E-A016-35971BA1FFED}" type="slidenum">
              <a:rPr lang="ru-RU" smtClean="0"/>
              <a:pPr/>
              <a:t>‹#›</a:t>
            </a:fld>
            <a:endParaRPr lang="ru-RU"/>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Скругленный прямоугольник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Скругленный прямоугольник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EFF4B641-8CA4-4CB2-A784-68A7A519EB75}" type="datetimeFigureOut">
              <a:rPr lang="ru-RU" smtClean="0"/>
              <a:pPr/>
              <a:t>20.10.2014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516CED90-2D85-414E-A016-35971BA1FFED}" type="slidenum">
              <a:rPr lang="ru-RU" smtClean="0"/>
              <a:pPr/>
              <a:t>‹#›</a:t>
            </a:fld>
            <a:endParaRPr lang="ru-RU"/>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Содержимое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EFF4B641-8CA4-4CB2-A784-68A7A519EB75}" type="datetimeFigureOut">
              <a:rPr lang="ru-RU" smtClean="0"/>
              <a:pPr/>
              <a:t>20.10.2014</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516CED90-2D85-414E-A016-35971BA1FFED}"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EFF4B641-8CA4-4CB2-A784-68A7A519EB75}" type="datetimeFigureOut">
              <a:rPr lang="ru-RU" smtClean="0"/>
              <a:pPr/>
              <a:t>20.10.2014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16CED90-2D85-414E-A016-35971BA1FFED}" type="slidenum">
              <a:rPr lang="ru-RU" smtClean="0"/>
              <a:pPr/>
              <a:t>‹#›</a:t>
            </a:fld>
            <a:endParaRPr lang="ru-R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nchor="b"/>
          <a:lstStyle>
            <a:lvl1pPr>
              <a:defRPr b="1"/>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EFF4B641-8CA4-4CB2-A784-68A7A519EB75}" type="datetimeFigureOut">
              <a:rPr lang="ru-RU" smtClean="0"/>
              <a:pPr/>
              <a:t>20.10.2014</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516CED90-2D85-414E-A016-35971BA1FFED}" type="slidenum">
              <a:rPr lang="ru-RU" smtClean="0"/>
              <a:pPr/>
              <a:t>‹#›</a:t>
            </a:fld>
            <a:endParaRPr lang="ru-RU"/>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EFF4B641-8CA4-4CB2-A784-68A7A519EB75}" type="datetimeFigureOut">
              <a:rPr lang="ru-RU" smtClean="0"/>
              <a:pPr/>
              <a:t>20.10.2014</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516CED90-2D85-414E-A016-35971BA1FFED}" type="slidenum">
              <a:rPr lang="ru-RU" smtClean="0"/>
              <a:pPr/>
              <a:t>‹#›</a:t>
            </a:fld>
            <a:endParaRPr lang="ru-RU"/>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7" name="Скругленный прямоугольник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Дата 1"/>
          <p:cNvSpPr>
            <a:spLocks noGrp="1"/>
          </p:cNvSpPr>
          <p:nvPr>
            <p:ph type="dt" sz="half" idx="10"/>
          </p:nvPr>
        </p:nvSpPr>
        <p:spPr/>
        <p:txBody>
          <a:bodyPr/>
          <a:lstStyle>
            <a:extLst/>
          </a:lstStyle>
          <a:p>
            <a:fld id="{EFF4B641-8CA4-4CB2-A784-68A7A519EB75}" type="datetimeFigureOut">
              <a:rPr lang="ru-RU" smtClean="0"/>
              <a:pPr/>
              <a:t>20.10.2014</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516CED90-2D85-414E-A016-35971BA1FFED}" type="slidenum">
              <a:rPr lang="ru-RU" smtClean="0"/>
              <a:pPr/>
              <a:t>‹#›</a:t>
            </a:fld>
            <a:endParaRPr lang="ru-RU"/>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EFF4B641-8CA4-4CB2-A784-68A7A519EB75}" type="datetimeFigureOut">
              <a:rPr lang="ru-RU" smtClean="0"/>
              <a:pPr/>
              <a:t>20.10.2014</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516CED90-2D85-414E-A016-35971BA1FFED}" type="slidenum">
              <a:rPr lang="ru-RU" smtClean="0"/>
              <a:pPr/>
              <a:t>‹#›</a:t>
            </a:fld>
            <a:endParaRPr lang="ru-RU"/>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Скругленный прямоугольник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Прямоугольник с одним скругленным углом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ru-RU" smtClean="0"/>
              <a:t>Образец заголовка</a:t>
            </a:r>
            <a:endParaRPr kumimoji="0" lang="en-US"/>
          </a:p>
        </p:txBody>
      </p:sp>
      <p:sp>
        <p:nvSpPr>
          <p:cNvPr id="4" name="Текст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EFF4B641-8CA4-4CB2-A784-68A7A519EB75}" type="datetimeFigureOut">
              <a:rPr lang="ru-RU" smtClean="0"/>
              <a:pPr/>
              <a:t>20.10.2014</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516CED90-2D85-414E-A016-35971BA1FFED}" type="slidenum">
              <a:rPr lang="ru-RU" smtClean="0"/>
              <a:pPr/>
              <a:t>‹#›</a:t>
            </a:fld>
            <a:endParaRPr lang="ru-RU"/>
          </a:p>
        </p:txBody>
      </p:sp>
      <p:sp>
        <p:nvSpPr>
          <p:cNvPr id="3" name="Рисунок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ru-RU" smtClean="0"/>
              <a:t>Вставка рисунка</a:t>
            </a:r>
            <a:endParaRPr kumimoji="0"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502920" y="530352"/>
            <a:ext cx="8183880" cy="4187952"/>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EFF4B641-8CA4-4CB2-A784-68A7A519EB75}" type="datetimeFigureOut">
              <a:rPr lang="ru-RU" smtClean="0"/>
              <a:pPr/>
              <a:t>20.10.2014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516CED90-2D85-414E-A016-35971BA1FFED}" type="slidenum">
              <a:rPr lang="ru-RU" smtClean="0"/>
              <a:pPr/>
              <a:t>‹#›</a:t>
            </a:fld>
            <a:endParaRPr lang="ru-RU"/>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533404"/>
            <a:ext cx="1981200" cy="5257799"/>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533400" y="533402"/>
            <a:ext cx="5943600" cy="5257801"/>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EFF4B641-8CA4-4CB2-A784-68A7A519EB75}" type="datetimeFigureOut">
              <a:rPr lang="ru-RU" smtClean="0"/>
              <a:pPr/>
              <a:t>20.10.2014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516CED90-2D85-414E-A016-35971BA1FFED}" type="slidenum">
              <a:rPr lang="ru-RU" smtClean="0"/>
              <a:pPr/>
              <a:t>‹#›</a:t>
            </a:fld>
            <a:endParaRPr lang="ru-RU"/>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clipArtAndTx">
  <p:cSld name="Заголовок, клип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Клип 2"/>
          <p:cNvSpPr>
            <a:spLocks noGrp="1"/>
          </p:cNvSpPr>
          <p:nvPr>
            <p:ph type="clipArt" sz="half" idx="1"/>
          </p:nvPr>
        </p:nvSpPr>
        <p:spPr>
          <a:xfrm>
            <a:off x="685800" y="1981200"/>
            <a:ext cx="3810000" cy="4114800"/>
          </a:xfrm>
        </p:spPr>
        <p:txBody>
          <a:bodyPr/>
          <a:lstStyle/>
          <a:p>
            <a:pPr lvl="0"/>
            <a:endParaRPr lang="ru-RU" noProof="0" smtClean="0"/>
          </a:p>
        </p:txBody>
      </p:sp>
      <p:sp>
        <p:nvSpPr>
          <p:cNvPr id="4" name="Текст 3"/>
          <p:cNvSpPr>
            <a:spLocks noGrp="1"/>
          </p:cNvSpPr>
          <p:nvPr>
            <p:ph type="body"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4675322B-3D4C-40D8-9825-BE94E62BF983}" type="slidenum">
              <a:rPr lang="ru-RU"/>
              <a:pPr>
                <a:defRPr/>
              </a:pPr>
              <a:t>‹#›</a:t>
            </a:fld>
            <a:endParaRPr lang="ru-RU"/>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kumimoji="0" lang="ru-RU" smtClean="0"/>
              <a:t>Образец заголовка</a:t>
            </a:r>
            <a:endParaRPr kumimoji="0"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7" name="Дата 6"/>
          <p:cNvSpPr>
            <a:spLocks noGrp="1"/>
          </p:cNvSpPr>
          <p:nvPr>
            <p:ph type="dt" sz="half" idx="10"/>
          </p:nvPr>
        </p:nvSpPr>
        <p:spPr/>
        <p:txBody>
          <a:bodyPr/>
          <a:lstStyle>
            <a:extLst/>
          </a:lstStyle>
          <a:p>
            <a:fld id="{EFF4B641-8CA4-4CB2-A784-68A7A519EB75}" type="datetimeFigureOut">
              <a:rPr lang="ru-RU" smtClean="0"/>
              <a:pPr/>
              <a:t>20.10.2014</a:t>
            </a:fld>
            <a:endParaRPr lang="ru-RU"/>
          </a:p>
        </p:txBody>
      </p:sp>
      <p:sp>
        <p:nvSpPr>
          <p:cNvPr id="20" name="Нижний колонтитул 19"/>
          <p:cNvSpPr>
            <a:spLocks noGrp="1"/>
          </p:cNvSpPr>
          <p:nvPr>
            <p:ph type="ftr" sz="quarter" idx="11"/>
          </p:nvPr>
        </p:nvSpPr>
        <p:spPr/>
        <p:txBody>
          <a:bodyPr/>
          <a:lstStyle>
            <a:extLst/>
          </a:lstStyle>
          <a:p>
            <a:endParaRPr lang="ru-RU"/>
          </a:p>
        </p:txBody>
      </p:sp>
      <p:sp>
        <p:nvSpPr>
          <p:cNvPr id="10" name="Номер слайда 9"/>
          <p:cNvSpPr>
            <a:spLocks noGrp="1"/>
          </p:cNvSpPr>
          <p:nvPr>
            <p:ph type="sldNum" sz="quarter" idx="12"/>
          </p:nvPr>
        </p:nvSpPr>
        <p:spPr/>
        <p:txBody>
          <a:bodyPr/>
          <a:lstStyle>
            <a:extLst/>
          </a:lstStyle>
          <a:p>
            <a:fld id="{516CED90-2D85-414E-A016-35971BA1FFED}" type="slidenum">
              <a:rPr lang="ru-RU" smtClean="0"/>
              <a:pPr/>
              <a:t>‹#›</a:t>
            </a:fld>
            <a:endParaRPr lang="ru-RU"/>
          </a:p>
        </p:txBody>
      </p:sp>
      <p:sp>
        <p:nvSpPr>
          <p:cNvPr id="8" name="Овал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EFF4B641-8CA4-4CB2-A784-68A7A519EB75}" type="datetimeFigureOut">
              <a:rPr lang="ru-RU" smtClean="0"/>
              <a:pPr/>
              <a:t>20.10.2014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516CED90-2D85-414E-A016-35971BA1FFED}"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EFF4B641-8CA4-4CB2-A784-68A7A519EB75}" type="datetimeFigureOut">
              <a:rPr lang="ru-RU" smtClean="0"/>
              <a:pPr/>
              <a:t>20.10.2014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516CED90-2D85-414E-A016-35971BA1FFED}" type="slidenum">
              <a:rPr lang="ru-RU" smtClean="0"/>
              <a:pPr/>
              <a:t>‹#›</a:t>
            </a:fld>
            <a:endParaRPr lang="ru-RU"/>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EFF4B641-8CA4-4CB2-A784-68A7A519EB75}" type="datetimeFigureOut">
              <a:rPr lang="ru-RU" smtClean="0"/>
              <a:pPr/>
              <a:t>20.10.2014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516CED90-2D85-414E-A016-35971BA1FFED}" type="slidenum">
              <a:rPr lang="ru-RU" smtClean="0"/>
              <a:pPr/>
              <a:t>‹#›</a:t>
            </a:fld>
            <a:endParaRPr lang="ru-RU"/>
          </a:p>
        </p:txBody>
      </p:sp>
      <p:sp>
        <p:nvSpPr>
          <p:cNvPr id="10" name="Прямоугольник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extLst/>
          </a:lstStyle>
          <a:p>
            <a:r>
              <a:rPr kumimoji="0" lang="ru-RU" smtClean="0"/>
              <a:t>Образец заголовка</a:t>
            </a:r>
            <a:endParaRPr kumimoji="0" lang="en-US"/>
          </a:p>
        </p:txBody>
      </p:sp>
      <p:sp>
        <p:nvSpPr>
          <p:cNvPr id="3" name="Содержимое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EFF4B641-8CA4-4CB2-A784-68A7A519EB75}" type="datetimeFigureOut">
              <a:rPr lang="ru-RU" smtClean="0"/>
              <a:pPr/>
              <a:t>20.10.2014</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516CED90-2D85-414E-A016-35971BA1FFED}" type="slidenum">
              <a:rPr lang="ru-RU" smtClean="0"/>
              <a:pPr/>
              <a:t>‹#›</a:t>
            </a:fld>
            <a:endParaRPr lang="ru-RU"/>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EFF4B641-8CA4-4CB2-A784-68A7A519EB75}" type="datetimeFigureOut">
              <a:rPr lang="ru-RU" smtClean="0"/>
              <a:pPr/>
              <a:t>20.10.2014</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516CED90-2D85-414E-A016-35971BA1FFED}" type="slidenum">
              <a:rPr lang="ru-RU" smtClean="0"/>
              <a:pPr/>
              <a:t>‹#›</a:t>
            </a:fld>
            <a:endParaRPr lang="ru-RU"/>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nchor="ct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EFF4B641-8CA4-4CB2-A784-68A7A519EB75}" type="datetimeFigureOut">
              <a:rPr lang="ru-RU" smtClean="0"/>
              <a:pPr/>
              <a:t>20.10.2014</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516CED90-2D85-414E-A016-35971BA1FFED}" type="slidenum">
              <a:rPr lang="ru-RU" smtClean="0"/>
              <a:pPr/>
              <a:t>‹#›</a:t>
            </a:fld>
            <a:endParaRPr lang="ru-RU"/>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Дата 1"/>
          <p:cNvSpPr>
            <a:spLocks noGrp="1"/>
          </p:cNvSpPr>
          <p:nvPr>
            <p:ph type="dt" sz="half" idx="10"/>
          </p:nvPr>
        </p:nvSpPr>
        <p:spPr/>
        <p:txBody>
          <a:bodyPr/>
          <a:lstStyle>
            <a:extLst/>
          </a:lstStyle>
          <a:p>
            <a:fld id="{EFF4B641-8CA4-4CB2-A784-68A7A519EB75}" type="datetimeFigureOut">
              <a:rPr lang="ru-RU" smtClean="0"/>
              <a:pPr/>
              <a:t>20.10.2014</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516CED90-2D85-414E-A016-35971BA1FFED}" type="slidenum">
              <a:rPr lang="ru-RU" smtClean="0"/>
              <a:pPr/>
              <a:t>‹#›</a:t>
            </a:fld>
            <a:endParaRPr lang="ru-RU"/>
          </a:p>
        </p:txBody>
      </p:sp>
      <p:sp>
        <p:nvSpPr>
          <p:cNvPr id="6" name="Прямоугольник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EFF4B641-8CA4-4CB2-A784-68A7A519EB75}" type="datetimeFigureOut">
              <a:rPr lang="ru-RU" smtClean="0"/>
              <a:pPr/>
              <a:t>20.10.2014</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516CED90-2D85-414E-A016-35971BA1FFED}" type="slidenum">
              <a:rPr lang="ru-RU" smtClean="0"/>
              <a:pPr/>
              <a:t>‹#›</a:t>
            </a:fld>
            <a:endParaRPr lang="ru-RU"/>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extLst/>
          </a:lstStyle>
          <a:p>
            <a:fld id="{EFF4B641-8CA4-4CB2-A784-68A7A519EB75}" type="datetimeFigureOut">
              <a:rPr lang="ru-RU" smtClean="0"/>
              <a:pPr/>
              <a:t>20.10.2014</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516CED90-2D85-414E-A016-35971BA1FFED}" type="slidenum">
              <a:rPr lang="ru-RU" smtClean="0"/>
              <a:pPr/>
              <a:t>‹#›</a:t>
            </a:fld>
            <a:endParaRPr lang="ru-RU"/>
          </a:p>
        </p:txBody>
      </p:sp>
      <p:sp>
        <p:nvSpPr>
          <p:cNvPr id="8" name="Прямоугольник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ru-RU" smtClean="0"/>
              <a:t>Вставка рисунка</a:t>
            </a:r>
            <a:endParaRPr kumimoji="0" lang="en-US" dirty="0"/>
          </a:p>
        </p:txBody>
      </p:sp>
      <p:sp>
        <p:nvSpPr>
          <p:cNvPr id="9" name="Блок-схема: процесс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Блок-схема: процесс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EFF4B641-8CA4-4CB2-A784-68A7A519EB75}" type="datetimeFigureOut">
              <a:rPr lang="ru-RU" smtClean="0"/>
              <a:pPr/>
              <a:t>20.10.2014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516CED90-2D85-414E-A016-35971BA1FFED}" type="slidenum">
              <a:rPr lang="ru-RU" smtClean="0"/>
              <a:pPr/>
              <a:t>‹#›</a:t>
            </a:fld>
            <a:endParaRPr lang="ru-RU"/>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EFF4B641-8CA4-4CB2-A784-68A7A519EB75}" type="datetimeFigureOut">
              <a:rPr lang="ru-RU" smtClean="0"/>
              <a:pPr/>
              <a:t>20.10.2014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516CED90-2D85-414E-A016-35971BA1FFED}" type="slidenum">
              <a:rPr lang="ru-RU" smtClean="0"/>
              <a:pPr/>
              <a:t>‹#›</a:t>
            </a:fld>
            <a:endParaRPr lang="ru-RU"/>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woObj">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44475"/>
            <a:ext cx="8385175" cy="1431925"/>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838200" y="1905000"/>
            <a:ext cx="3927475" cy="4191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918075" y="1905000"/>
            <a:ext cx="3927475" cy="20193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918075" y="4076700"/>
            <a:ext cx="3927475" cy="20193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11"/>
          <p:cNvSpPr>
            <a:spLocks noGrp="1" noChangeArrowheads="1"/>
          </p:cNvSpPr>
          <p:nvPr>
            <p:ph type="dt" sz="half" idx="10"/>
          </p:nvPr>
        </p:nvSpPr>
        <p:spPr>
          <a:ln/>
        </p:spPr>
        <p:txBody>
          <a:bodyPr/>
          <a:lstStyle>
            <a:lvl1pPr>
              <a:defRPr/>
            </a:lvl1pPr>
          </a:lstStyle>
          <a:p>
            <a:pPr>
              <a:defRPr/>
            </a:pPr>
            <a:endParaRPr lang="ru-RU"/>
          </a:p>
        </p:txBody>
      </p:sp>
      <p:sp>
        <p:nvSpPr>
          <p:cNvPr id="7" name="Rectangle 12"/>
          <p:cNvSpPr>
            <a:spLocks noGrp="1" noChangeArrowheads="1"/>
          </p:cNvSpPr>
          <p:nvPr>
            <p:ph type="ftr" sz="quarter" idx="11"/>
          </p:nvPr>
        </p:nvSpPr>
        <p:spPr>
          <a:ln/>
        </p:spPr>
        <p:txBody>
          <a:bodyPr/>
          <a:lstStyle>
            <a:lvl1pPr>
              <a:defRPr/>
            </a:lvl1pPr>
          </a:lstStyle>
          <a:p>
            <a:pPr>
              <a:defRPr/>
            </a:pPr>
            <a:endParaRPr lang="ru-RU"/>
          </a:p>
        </p:txBody>
      </p:sp>
      <p:sp>
        <p:nvSpPr>
          <p:cNvPr id="8" name="Rectangle 13"/>
          <p:cNvSpPr>
            <a:spLocks noGrp="1" noChangeArrowheads="1"/>
          </p:cNvSpPr>
          <p:nvPr>
            <p:ph type="sldNum" sz="quarter" idx="12"/>
          </p:nvPr>
        </p:nvSpPr>
        <p:spPr>
          <a:ln/>
        </p:spPr>
        <p:txBody>
          <a:bodyPr/>
          <a:lstStyle>
            <a:lvl1pPr>
              <a:defRPr/>
            </a:lvl1pPr>
          </a:lstStyle>
          <a:p>
            <a:pPr>
              <a:defRPr/>
            </a:pPr>
            <a:fld id="{722F6CAA-5A8D-4DA6-AF1E-AA329E732AD1}"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320"/>
            <a:ext cx="7470648" cy="1143000"/>
          </a:xfrm>
        </p:spPr>
        <p:txBody>
          <a:bodyPr anchor="ctr"/>
          <a:lstStyle>
            <a:lvl1pPr algn="l">
              <a:defRPr sz="4600"/>
            </a:lvl1pPr>
          </a:lstStyle>
          <a:p>
            <a:r>
              <a:rPr kumimoji="0" lang="ru-RU" smtClean="0"/>
              <a:t>Образец заголовка</a:t>
            </a:r>
            <a:endParaRPr kumimoji="0" lang="en-US"/>
          </a:p>
        </p:txBody>
      </p:sp>
      <p:sp>
        <p:nvSpPr>
          <p:cNvPr id="7" name="Дата 6"/>
          <p:cNvSpPr>
            <a:spLocks noGrp="1"/>
          </p:cNvSpPr>
          <p:nvPr>
            <p:ph type="dt" sz="half" idx="10"/>
          </p:nvPr>
        </p:nvSpPr>
        <p:spPr/>
        <p:txBody>
          <a:bodyPr/>
          <a:lstStyle/>
          <a:p>
            <a:fld id="{EFF4B641-8CA4-4CB2-A784-68A7A519EB75}" type="datetimeFigureOut">
              <a:rPr lang="ru-RU" smtClean="0"/>
              <a:pPr/>
              <a:t>20.10.2014</a:t>
            </a:fld>
            <a:endParaRPr lang="ru-RU"/>
          </a:p>
        </p:txBody>
      </p:sp>
      <p:sp>
        <p:nvSpPr>
          <p:cNvPr id="8" name="Номер слайда 7"/>
          <p:cNvSpPr>
            <a:spLocks noGrp="1"/>
          </p:cNvSpPr>
          <p:nvPr>
            <p:ph type="sldNum" sz="quarter" idx="11"/>
          </p:nvPr>
        </p:nvSpPr>
        <p:spPr/>
        <p:txBody>
          <a:bodyPr/>
          <a:lstStyle/>
          <a:p>
            <a:fld id="{516CED90-2D85-414E-A016-35971BA1FFED}" type="slidenum">
              <a:rPr lang="ru-RU" smtClean="0"/>
              <a:pPr/>
              <a:t>‹#›</a:t>
            </a:fld>
            <a:endParaRPr lang="ru-RU"/>
          </a:p>
        </p:txBody>
      </p:sp>
      <p:sp>
        <p:nvSpPr>
          <p:cNvPr id="9" name="Нижний колонтитул 8"/>
          <p:cNvSpPr>
            <a:spLocks noGrp="1"/>
          </p:cNvSpPr>
          <p:nvPr>
            <p:ph type="ftr" sz="quarter" idx="12"/>
          </p:nvPr>
        </p:nvSpPr>
        <p:spPr/>
        <p:txBody>
          <a:bodyPr/>
          <a:lstStyle/>
          <a:p>
            <a:endParaRPr lang="ru-RU"/>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244475"/>
            <a:ext cx="8385175" cy="1431925"/>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838200" y="1905000"/>
            <a:ext cx="3927475" cy="20193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918075" y="1905000"/>
            <a:ext cx="3927475" cy="20193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838200" y="4076700"/>
            <a:ext cx="3927475" cy="20193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Содержимое 5"/>
          <p:cNvSpPr>
            <a:spLocks noGrp="1"/>
          </p:cNvSpPr>
          <p:nvPr>
            <p:ph sz="quarter" idx="4"/>
          </p:nvPr>
        </p:nvSpPr>
        <p:spPr>
          <a:xfrm>
            <a:off x="4918075" y="4076700"/>
            <a:ext cx="3927475" cy="20193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11"/>
          <p:cNvSpPr>
            <a:spLocks noGrp="1" noChangeArrowheads="1"/>
          </p:cNvSpPr>
          <p:nvPr>
            <p:ph type="dt" sz="half" idx="10"/>
          </p:nvPr>
        </p:nvSpPr>
        <p:spPr>
          <a:ln/>
        </p:spPr>
        <p:txBody>
          <a:bodyPr/>
          <a:lstStyle>
            <a:lvl1pPr>
              <a:defRPr/>
            </a:lvl1pPr>
          </a:lstStyle>
          <a:p>
            <a:pPr>
              <a:defRPr/>
            </a:pPr>
            <a:endParaRPr lang="ru-RU"/>
          </a:p>
        </p:txBody>
      </p:sp>
      <p:sp>
        <p:nvSpPr>
          <p:cNvPr id="8" name="Rectangle 12"/>
          <p:cNvSpPr>
            <a:spLocks noGrp="1" noChangeArrowheads="1"/>
          </p:cNvSpPr>
          <p:nvPr>
            <p:ph type="ftr" sz="quarter" idx="11"/>
          </p:nvPr>
        </p:nvSpPr>
        <p:spPr>
          <a:ln/>
        </p:spPr>
        <p:txBody>
          <a:bodyPr/>
          <a:lstStyle>
            <a:lvl1pPr>
              <a:defRPr/>
            </a:lvl1pPr>
          </a:lstStyle>
          <a:p>
            <a:pPr>
              <a:defRPr/>
            </a:pPr>
            <a:endParaRPr lang="ru-RU"/>
          </a:p>
        </p:txBody>
      </p:sp>
      <p:sp>
        <p:nvSpPr>
          <p:cNvPr id="9" name="Rectangle 13"/>
          <p:cNvSpPr>
            <a:spLocks noGrp="1" noChangeArrowheads="1"/>
          </p:cNvSpPr>
          <p:nvPr>
            <p:ph type="sldNum" sz="quarter" idx="12"/>
          </p:nvPr>
        </p:nvSpPr>
        <p:spPr>
          <a:ln/>
        </p:spPr>
        <p:txBody>
          <a:bodyPr/>
          <a:lstStyle>
            <a:lvl1pPr>
              <a:defRPr/>
            </a:lvl1pPr>
          </a:lstStyle>
          <a:p>
            <a:pPr>
              <a:defRPr/>
            </a:pPr>
            <a:fld id="{2003775A-9B44-465C-96AC-934480D4D9E1}" type="slidenum">
              <a:rPr lang="ru-RU"/>
              <a:pPr>
                <a:defRPr/>
              </a:pPr>
              <a:t>‹#›</a:t>
            </a:fld>
            <a:endParaRPr lang="ru-RU"/>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EFF4B641-8CA4-4CB2-A784-68A7A519EB75}" type="datetimeFigureOut">
              <a:rPr lang="ru-RU" smtClean="0"/>
              <a:pPr/>
              <a:t>20.10.2014</a:t>
            </a:fld>
            <a:endParaRPr lang="ru-RU"/>
          </a:p>
        </p:txBody>
      </p:sp>
      <p:sp>
        <p:nvSpPr>
          <p:cNvPr id="2" name="Нижний колонтитул 1"/>
          <p:cNvSpPr>
            <a:spLocks noGrp="1"/>
          </p:cNvSpPr>
          <p:nvPr>
            <p:ph type="ftr" sz="quarter" idx="11"/>
          </p:nvPr>
        </p:nvSpPr>
        <p:spPr/>
        <p:txBody>
          <a:bodyPr/>
          <a:lstStyle/>
          <a:p>
            <a:endParaRPr lang="ru-RU"/>
          </a:p>
        </p:txBody>
      </p:sp>
      <p:sp>
        <p:nvSpPr>
          <p:cNvPr id="15" name="Номер слайда 14"/>
          <p:cNvSpPr>
            <a:spLocks noGrp="1"/>
          </p:cNvSpPr>
          <p:nvPr>
            <p:ph type="sldNum" sz="quarter" idx="12"/>
          </p:nvPr>
        </p:nvSpPr>
        <p:spPr>
          <a:xfrm>
            <a:off x="8229600" y="6473952"/>
            <a:ext cx="758952" cy="246888"/>
          </a:xfrm>
        </p:spPr>
        <p:txBody>
          <a:bodyPr/>
          <a:lstStyle/>
          <a:p>
            <a:fld id="{516CED90-2D85-414E-A016-35971BA1FFED}" type="slidenum">
              <a:rPr lang="ru-RU" smtClean="0"/>
              <a:pPr/>
              <a:t>‹#›</a:t>
            </a:fld>
            <a:endParaRPr lang="ru-RU"/>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Содержимое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EFF4B641-8CA4-4CB2-A784-68A7A519EB75}" type="datetimeFigureOut">
              <a:rPr lang="ru-RU" smtClean="0"/>
              <a:pPr/>
              <a:t>20.10.2014</a:t>
            </a:fld>
            <a:endParaRPr lang="ru-RU"/>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p>
        </p:txBody>
      </p:sp>
      <p:sp>
        <p:nvSpPr>
          <p:cNvPr id="16" name="Номер слайда 15"/>
          <p:cNvSpPr>
            <a:spLocks noGrp="1"/>
          </p:cNvSpPr>
          <p:nvPr>
            <p:ph type="sldNum" sz="quarter" idx="12"/>
          </p:nvPr>
        </p:nvSpPr>
        <p:spPr>
          <a:xfrm>
            <a:off x="8229600" y="6473952"/>
            <a:ext cx="758952" cy="246888"/>
          </a:xfrm>
        </p:spPr>
        <p:txBody>
          <a:bodyPr/>
          <a:lstStyle/>
          <a:p>
            <a:fld id="{516CED90-2D85-414E-A016-35971BA1FFED}" type="slidenum">
              <a:rPr lang="ru-RU" smtClean="0"/>
              <a:pPr/>
              <a:t>‹#›</a:t>
            </a:fld>
            <a:endParaRPr lang="ru-RU"/>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EFF4B641-8CA4-4CB2-A784-68A7A519EB75}" type="datetimeFigureOut">
              <a:rPr lang="ru-RU" smtClean="0"/>
              <a:pPr/>
              <a:t>20.10.2014</a:t>
            </a:fld>
            <a:endParaRPr lang="ru-RU"/>
          </a:p>
        </p:txBody>
      </p:sp>
      <p:sp>
        <p:nvSpPr>
          <p:cNvPr id="11" name="Нижний колонтитул 10"/>
          <p:cNvSpPr>
            <a:spLocks noGrp="1"/>
          </p:cNvSpPr>
          <p:nvPr>
            <p:ph type="ftr" sz="quarter" idx="11"/>
          </p:nvPr>
        </p:nvSpPr>
        <p:spPr/>
        <p:txBody>
          <a:bodyPr/>
          <a:lstStyle/>
          <a:p>
            <a:endParaRPr lang="ru-RU"/>
          </a:p>
        </p:txBody>
      </p:sp>
      <p:sp>
        <p:nvSpPr>
          <p:cNvPr id="16" name="Номер слайда 15"/>
          <p:cNvSpPr>
            <a:spLocks noGrp="1"/>
          </p:cNvSpPr>
          <p:nvPr>
            <p:ph type="sldNum" sz="quarter" idx="12"/>
          </p:nvPr>
        </p:nvSpPr>
        <p:spPr/>
        <p:txBody>
          <a:bodyPr/>
          <a:lstStyle/>
          <a:p>
            <a:fld id="{516CED90-2D85-414E-A016-35971BA1FFED}" type="slidenum">
              <a:rPr lang="ru-RU" smtClean="0"/>
              <a:pPr/>
              <a:t>‹#›</a:t>
            </a:fld>
            <a:endParaRPr lang="ru-RU"/>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EFF4B641-8CA4-4CB2-A784-68A7A519EB75}" type="datetimeFigureOut">
              <a:rPr lang="ru-RU" smtClean="0"/>
              <a:pPr/>
              <a:t>20.10.2014</a:t>
            </a:fld>
            <a:endParaRPr lang="ru-RU"/>
          </a:p>
        </p:txBody>
      </p:sp>
      <p:sp>
        <p:nvSpPr>
          <p:cNvPr id="10" name="Нижний колонтитул 9"/>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516CED90-2D85-414E-A016-35971BA1FFED}" type="slidenum">
              <a:rPr lang="ru-RU" smtClean="0"/>
              <a:pPr/>
              <a:t>‹#›</a:t>
            </a:fld>
            <a:endParaRPr lang="ru-RU"/>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EFF4B641-8CA4-4CB2-A784-68A7A519EB75}" type="datetimeFigureOut">
              <a:rPr lang="ru-RU" smtClean="0"/>
              <a:pPr/>
              <a:t>20.10.2014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229600" y="6477000"/>
            <a:ext cx="762000" cy="246888"/>
          </a:xfrm>
        </p:spPr>
        <p:txBody>
          <a:bodyPr/>
          <a:lstStyle/>
          <a:p>
            <a:fld id="{516CED90-2D85-414E-A016-35971BA1FFED}" type="slidenum">
              <a:rPr lang="ru-RU" smtClean="0"/>
              <a:pPr/>
              <a:t>‹#›</a:t>
            </a:fld>
            <a:endParaRPr lang="ru-RU"/>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EFF4B641-8CA4-4CB2-A784-68A7A519EB75}" type="datetimeFigureOut">
              <a:rPr lang="ru-RU" smtClean="0"/>
              <a:pPr/>
              <a:t>20.10.2014</a:t>
            </a:fld>
            <a:endParaRPr lang="ru-RU"/>
          </a:p>
        </p:txBody>
      </p:sp>
      <p:sp>
        <p:nvSpPr>
          <p:cNvPr id="21" name="Нижний колонтитул 20"/>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16CED90-2D85-414E-A016-35971BA1FFED}" type="slidenum">
              <a:rPr lang="ru-RU" smtClean="0"/>
              <a:pPr/>
              <a:t>‹#›</a:t>
            </a:fld>
            <a:endParaRPr lang="ru-RU"/>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EFF4B641-8CA4-4CB2-A784-68A7A519EB75}" type="datetimeFigureOut">
              <a:rPr lang="ru-RU" smtClean="0"/>
              <a:pPr/>
              <a:t>20.10.2014</a:t>
            </a:fld>
            <a:endParaRPr lang="ru-RU"/>
          </a:p>
        </p:txBody>
      </p:sp>
      <p:sp>
        <p:nvSpPr>
          <p:cNvPr id="24" name="Нижний колонтитул 23"/>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16CED90-2D85-414E-A016-35971BA1FFED}" type="slidenum">
              <a:rPr lang="ru-RU" smtClean="0"/>
              <a:pPr/>
              <a:t>‹#›</a:t>
            </a:fld>
            <a:endParaRPr lang="ru-RU"/>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EFF4B641-8CA4-4CB2-A784-68A7A519EB75}" type="datetimeFigureOut">
              <a:rPr lang="ru-RU" smtClean="0"/>
              <a:pPr/>
              <a:t>20.10.2014</a:t>
            </a:fld>
            <a:endParaRPr lang="ru-RU"/>
          </a:p>
        </p:txBody>
      </p:sp>
      <p:sp>
        <p:nvSpPr>
          <p:cNvPr id="29" name="Нижний колонтитул 28"/>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16CED90-2D85-414E-A016-35971BA1FFED}" type="slidenum">
              <a:rPr lang="ru-RU" smtClean="0"/>
              <a:pPr/>
              <a:t>‹#›</a:t>
            </a:fld>
            <a:endParaRPr lang="ru-RU"/>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EFF4B641-8CA4-4CB2-A784-68A7A519EB75}" type="datetimeFigureOut">
              <a:rPr lang="ru-RU" smtClean="0"/>
              <a:pPr/>
              <a:t>20.10.2014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516CED90-2D85-414E-A016-35971BA1FFED}" type="slidenum">
              <a:rPr lang="ru-RU" smtClean="0"/>
              <a:pPr/>
              <a:t>‹#›</a:t>
            </a:fld>
            <a:endParaRPr lang="ru-RU"/>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FF4B641-8CA4-4CB2-A784-68A7A519EB75}" type="datetimeFigureOut">
              <a:rPr lang="ru-RU" smtClean="0"/>
              <a:pPr/>
              <a:t>20.10.2014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16CED90-2D85-414E-A016-35971BA1FFED}" type="slidenum">
              <a:rPr lang="ru-RU" smtClean="0"/>
              <a:pPr/>
              <a:t>‹#›</a:t>
            </a:fld>
            <a:endParaRPr lang="ru-RU"/>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EFF4B641-8CA4-4CB2-A784-68A7A519EB75}" type="datetimeFigureOut">
              <a:rPr lang="ru-RU" smtClean="0"/>
              <a:pPr/>
              <a:t>20.10.2014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16CED90-2D85-414E-A016-35971BA1FFED}" type="slidenum">
              <a:rPr lang="ru-RU" smtClean="0"/>
              <a:pPr/>
              <a:t>‹#›</a:t>
            </a:fld>
            <a:endParaRPr lang="ru-RU"/>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EFF4B641-8CA4-4CB2-A784-68A7A519EB75}" type="datetimeFigureOut">
              <a:rPr lang="ru-RU" smtClean="0"/>
              <a:pPr/>
              <a:t>20.10.2014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16CED90-2D85-414E-A016-35971BA1FFED}" type="slidenum">
              <a:rPr lang="ru-RU" smtClean="0"/>
              <a:pPr/>
              <a:t>‹#›</a:t>
            </a:fld>
            <a:endParaRPr lang="ru-RU"/>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AndTwoObj">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44475"/>
            <a:ext cx="8385175" cy="1431925"/>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838200" y="1905000"/>
            <a:ext cx="3927475" cy="4191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918075" y="1905000"/>
            <a:ext cx="3927475" cy="20193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918075" y="4076700"/>
            <a:ext cx="3927475" cy="20193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11"/>
          <p:cNvSpPr>
            <a:spLocks noGrp="1" noChangeArrowheads="1"/>
          </p:cNvSpPr>
          <p:nvPr>
            <p:ph type="dt" sz="half" idx="10"/>
          </p:nvPr>
        </p:nvSpPr>
        <p:spPr>
          <a:ln/>
        </p:spPr>
        <p:txBody>
          <a:bodyPr/>
          <a:lstStyle>
            <a:lvl1pPr>
              <a:defRPr/>
            </a:lvl1pPr>
          </a:lstStyle>
          <a:p>
            <a:pPr>
              <a:defRPr/>
            </a:pPr>
            <a:endParaRPr lang="ru-RU"/>
          </a:p>
        </p:txBody>
      </p:sp>
      <p:sp>
        <p:nvSpPr>
          <p:cNvPr id="7" name="Rectangle 12"/>
          <p:cNvSpPr>
            <a:spLocks noGrp="1" noChangeArrowheads="1"/>
          </p:cNvSpPr>
          <p:nvPr>
            <p:ph type="ftr" sz="quarter" idx="11"/>
          </p:nvPr>
        </p:nvSpPr>
        <p:spPr>
          <a:ln/>
        </p:spPr>
        <p:txBody>
          <a:bodyPr/>
          <a:lstStyle>
            <a:lvl1pPr>
              <a:defRPr/>
            </a:lvl1pPr>
          </a:lstStyle>
          <a:p>
            <a:pPr>
              <a:defRPr/>
            </a:pPr>
            <a:endParaRPr lang="ru-RU"/>
          </a:p>
        </p:txBody>
      </p:sp>
      <p:sp>
        <p:nvSpPr>
          <p:cNvPr id="8" name="Rectangle 13"/>
          <p:cNvSpPr>
            <a:spLocks noGrp="1" noChangeArrowheads="1"/>
          </p:cNvSpPr>
          <p:nvPr>
            <p:ph type="sldNum" sz="quarter" idx="12"/>
          </p:nvPr>
        </p:nvSpPr>
        <p:spPr>
          <a:ln/>
        </p:spPr>
        <p:txBody>
          <a:bodyPr/>
          <a:lstStyle>
            <a:lvl1pPr>
              <a:defRPr/>
            </a:lvl1pPr>
          </a:lstStyle>
          <a:p>
            <a:pPr>
              <a:defRPr/>
            </a:pPr>
            <a:fld id="{722F6CAA-5A8D-4DA6-AF1E-AA329E732AD1}" type="slidenum">
              <a:rPr lang="ru-RU"/>
              <a:pPr>
                <a:defRPr/>
              </a:pPr>
              <a:t>‹#›</a:t>
            </a:fld>
            <a:endParaRPr lang="ru-RU"/>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244475"/>
            <a:ext cx="8385175" cy="1431925"/>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838200" y="1905000"/>
            <a:ext cx="3927475" cy="20193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918075" y="1905000"/>
            <a:ext cx="3927475" cy="20193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838200" y="4076700"/>
            <a:ext cx="3927475" cy="20193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Содержимое 5"/>
          <p:cNvSpPr>
            <a:spLocks noGrp="1"/>
          </p:cNvSpPr>
          <p:nvPr>
            <p:ph sz="quarter" idx="4"/>
          </p:nvPr>
        </p:nvSpPr>
        <p:spPr>
          <a:xfrm>
            <a:off x="4918075" y="4076700"/>
            <a:ext cx="3927475" cy="20193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11"/>
          <p:cNvSpPr>
            <a:spLocks noGrp="1" noChangeArrowheads="1"/>
          </p:cNvSpPr>
          <p:nvPr>
            <p:ph type="dt" sz="half" idx="10"/>
          </p:nvPr>
        </p:nvSpPr>
        <p:spPr>
          <a:ln/>
        </p:spPr>
        <p:txBody>
          <a:bodyPr/>
          <a:lstStyle>
            <a:lvl1pPr>
              <a:defRPr/>
            </a:lvl1pPr>
          </a:lstStyle>
          <a:p>
            <a:pPr>
              <a:defRPr/>
            </a:pPr>
            <a:endParaRPr lang="ru-RU"/>
          </a:p>
        </p:txBody>
      </p:sp>
      <p:sp>
        <p:nvSpPr>
          <p:cNvPr id="8" name="Rectangle 12"/>
          <p:cNvSpPr>
            <a:spLocks noGrp="1" noChangeArrowheads="1"/>
          </p:cNvSpPr>
          <p:nvPr>
            <p:ph type="ftr" sz="quarter" idx="11"/>
          </p:nvPr>
        </p:nvSpPr>
        <p:spPr>
          <a:ln/>
        </p:spPr>
        <p:txBody>
          <a:bodyPr/>
          <a:lstStyle>
            <a:lvl1pPr>
              <a:defRPr/>
            </a:lvl1pPr>
          </a:lstStyle>
          <a:p>
            <a:pPr>
              <a:defRPr/>
            </a:pPr>
            <a:endParaRPr lang="ru-RU"/>
          </a:p>
        </p:txBody>
      </p:sp>
      <p:sp>
        <p:nvSpPr>
          <p:cNvPr id="9" name="Rectangle 13"/>
          <p:cNvSpPr>
            <a:spLocks noGrp="1" noChangeArrowheads="1"/>
          </p:cNvSpPr>
          <p:nvPr>
            <p:ph type="sldNum" sz="quarter" idx="12"/>
          </p:nvPr>
        </p:nvSpPr>
        <p:spPr>
          <a:ln/>
        </p:spPr>
        <p:txBody>
          <a:bodyPr/>
          <a:lstStyle>
            <a:lvl1pPr>
              <a:defRPr/>
            </a:lvl1pPr>
          </a:lstStyle>
          <a:p>
            <a:pPr>
              <a:defRPr/>
            </a:pPr>
            <a:fld id="{2003775A-9B44-465C-96AC-934480D4D9E1}"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EFF4B641-8CA4-4CB2-A784-68A7A519EB75}" type="datetimeFigureOut">
              <a:rPr lang="ru-RU" smtClean="0"/>
              <a:pPr/>
              <a:t>20.10.2014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156448" y="6422064"/>
            <a:ext cx="762000" cy="365125"/>
          </a:xfrm>
        </p:spPr>
        <p:txBody>
          <a:bodyPr/>
          <a:lstStyle/>
          <a:p>
            <a:fld id="{516CED90-2D85-414E-A016-35971BA1FFED}"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ru-RU" smtClean="0"/>
              <a:t>Вставка рисунка</a:t>
            </a:r>
            <a:endParaRPr kumimoji="0" lang="en-US" dirty="0"/>
          </a:p>
        </p:txBody>
      </p:sp>
      <p:sp>
        <p:nvSpPr>
          <p:cNvPr id="4" name="Текст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a:xfrm>
            <a:off x="457200" y="6422064"/>
            <a:ext cx="2133600" cy="365125"/>
          </a:xfrm>
        </p:spPr>
        <p:txBody>
          <a:bodyPr/>
          <a:lstStyle/>
          <a:p>
            <a:fld id="{EFF4B641-8CA4-4CB2-A784-68A7A519EB75}" type="datetimeFigureOut">
              <a:rPr lang="ru-RU" smtClean="0"/>
              <a:pPr/>
              <a:t>20.10.2014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16CED90-2D85-414E-A016-35971BA1FFED}"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Полилиния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Полилиния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Заголовок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EFF4B641-8CA4-4CB2-A784-68A7A519EB75}" type="datetimeFigureOut">
              <a:rPr lang="ru-RU" smtClean="0"/>
              <a:pPr/>
              <a:t>20.10.2014</a:t>
            </a:fld>
            <a:endParaRPr lang="ru-RU"/>
          </a:p>
        </p:txBody>
      </p:sp>
      <p:sp>
        <p:nvSpPr>
          <p:cNvPr id="22" name="Нижний колонтитул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ru-RU"/>
          </a:p>
        </p:txBody>
      </p:sp>
      <p:sp>
        <p:nvSpPr>
          <p:cNvPr id="18" name="Номер слайда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516CED90-2D85-414E-A016-35971BA1FFED}" type="slidenum">
              <a:rPr lang="ru-RU" smtClean="0"/>
              <a:pPr/>
              <a:t>‹#›</a:t>
            </a:fld>
            <a:endParaRPr lang="ru-RU"/>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EFF4B641-8CA4-4CB2-A784-68A7A519EB75}" type="datetimeFigureOut">
              <a:rPr lang="ru-RU" smtClean="0"/>
              <a:pPr/>
              <a:t>20.10.2014</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516CED90-2D85-414E-A016-35971BA1FFED}" type="slidenum">
              <a:rPr lang="ru-RU" smtClean="0"/>
              <a:pPr/>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Текст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EFF4B641-8CA4-4CB2-A784-68A7A519EB75}" type="datetimeFigureOut">
              <a:rPr lang="ru-RU" smtClean="0"/>
              <a:pPr/>
              <a:t>20.10.2014</a:t>
            </a:fld>
            <a:endParaRPr lang="ru-RU"/>
          </a:p>
        </p:txBody>
      </p:sp>
      <p:sp>
        <p:nvSpPr>
          <p:cNvPr id="10" name="Нижний колонтитул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ru-RU"/>
          </a:p>
        </p:txBody>
      </p:sp>
      <p:sp>
        <p:nvSpPr>
          <p:cNvPr id="22" name="Номер слайда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516CED90-2D85-414E-A016-35971BA1FFED}" type="slidenum">
              <a:rPr lang="ru-RU" smtClean="0"/>
              <a:pPr/>
              <a:t>‹#›</a:t>
            </a:fld>
            <a:endParaRPr lang="ru-RU"/>
          </a:p>
        </p:txBody>
      </p:sp>
      <p:sp>
        <p:nvSpPr>
          <p:cNvPr id="5" name="Заголовок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ru-RU" smtClean="0"/>
              <a:t>Образец заголовка</a:t>
            </a:r>
            <a:endParaRPr kumimoji="0" lang="en-US"/>
          </a:p>
        </p:txBody>
      </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Скругленный прямоугольник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Скругленный прямоугольник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Заголовок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ru-RU" smtClean="0"/>
              <a:t>Образец заголовка</a:t>
            </a:r>
            <a:endParaRPr kumimoji="0" lang="en-US"/>
          </a:p>
        </p:txBody>
      </p:sp>
      <p:sp>
        <p:nvSpPr>
          <p:cNvPr id="4" name="Текст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5" name="Дата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EFF4B641-8CA4-4CB2-A784-68A7A519EB75}" type="datetimeFigureOut">
              <a:rPr lang="ru-RU" smtClean="0"/>
              <a:pPr/>
              <a:t>20.10.2014</a:t>
            </a:fld>
            <a:endParaRPr lang="ru-RU"/>
          </a:p>
        </p:txBody>
      </p:sp>
      <p:sp>
        <p:nvSpPr>
          <p:cNvPr id="18" name="Нижний колонтитул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ru-RU"/>
          </a:p>
        </p:txBody>
      </p:sp>
      <p:sp>
        <p:nvSpPr>
          <p:cNvPr id="5" name="Номер слайда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516CED90-2D85-414E-A016-35971BA1FFED}"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5" r:id="rId12"/>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Прямоугольник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Заголовок 4"/>
          <p:cNvSpPr>
            <a:spLocks noGrp="1"/>
          </p:cNvSpPr>
          <p:nvPr>
            <p:ph type="title"/>
          </p:nvPr>
        </p:nvSpPr>
        <p:spPr>
          <a:xfrm>
            <a:off x="1435608" y="274638"/>
            <a:ext cx="7498080" cy="1143000"/>
          </a:xfrm>
          <a:prstGeom prst="rect">
            <a:avLst/>
          </a:prstGeom>
        </p:spPr>
        <p:txBody>
          <a:bodyPr anchor="ctr">
            <a:normAutofit/>
          </a:bodyPr>
          <a:lstStyle>
            <a:extLst/>
          </a:lstStyle>
          <a:p>
            <a:r>
              <a:rPr kumimoji="0" lang="ru-RU" smtClean="0"/>
              <a:t>Образец заголовка</a:t>
            </a:r>
            <a:endParaRPr kumimoji="0" lang="en-US"/>
          </a:p>
        </p:txBody>
      </p:sp>
      <p:sp>
        <p:nvSpPr>
          <p:cNvPr id="9" name="Текст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EFF4B641-8CA4-4CB2-A784-68A7A519EB75}" type="datetimeFigureOut">
              <a:rPr lang="ru-RU" smtClean="0"/>
              <a:pPr/>
              <a:t>20.10.2014</a:t>
            </a:fld>
            <a:endParaRPr lang="ru-RU"/>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ru-RU"/>
          </a:p>
        </p:txBody>
      </p:sp>
      <p:sp>
        <p:nvSpPr>
          <p:cNvPr id="22" name="Номер слайда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16CED90-2D85-414E-A016-35971BA1FFED}" type="slidenum">
              <a:rPr lang="ru-RU" smtClean="0"/>
              <a:pPr/>
              <a:t>‹#›</a:t>
            </a:fld>
            <a:endParaRPr lang="ru-RU"/>
          </a:p>
        </p:txBody>
      </p:sp>
      <p:sp>
        <p:nvSpPr>
          <p:cNvPr id="15" name="Прямоугольник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EFF4B641-8CA4-4CB2-A784-68A7A519EB75}" type="datetimeFigureOut">
              <a:rPr lang="ru-RU" smtClean="0"/>
              <a:pPr/>
              <a:t>20.10.2014</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516CED90-2D85-414E-A016-35971BA1FFED}" type="slidenum">
              <a:rPr lang="ru-RU" smtClean="0"/>
              <a:pPr/>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52.gif"/><Relationship Id="rId2" Type="http://schemas.openxmlformats.org/officeDocument/2006/relationships/image" Target="../media/image151.jpeg"/><Relationship Id="rId1" Type="http://schemas.openxmlformats.org/officeDocument/2006/relationships/slideLayout" Target="../slideLayouts/slideLayout64.xml"/></Relationships>
</file>

<file path=ppt/slides/_rels/slide101.xml.rels><?xml version="1.0" encoding="UTF-8" standalone="yes"?>
<Relationships xmlns="http://schemas.openxmlformats.org/package/2006/relationships"><Relationship Id="rId3" Type="http://schemas.openxmlformats.org/officeDocument/2006/relationships/image" Target="../media/image154.gif"/><Relationship Id="rId2" Type="http://schemas.openxmlformats.org/officeDocument/2006/relationships/image" Target="../media/image153.jpeg"/><Relationship Id="rId1" Type="http://schemas.openxmlformats.org/officeDocument/2006/relationships/slideLayout" Target="../slideLayouts/slideLayout73.xml"/><Relationship Id="rId4" Type="http://schemas.openxmlformats.org/officeDocument/2006/relationships/image" Target="../media/image155.gif"/></Relationships>
</file>

<file path=ppt/slides/_rels/slide102.xml.rels><?xml version="1.0" encoding="UTF-8" standalone="yes"?>
<Relationships xmlns="http://schemas.openxmlformats.org/package/2006/relationships"><Relationship Id="rId3" Type="http://schemas.openxmlformats.org/officeDocument/2006/relationships/image" Target="../media/image157.gif"/><Relationship Id="rId2" Type="http://schemas.openxmlformats.org/officeDocument/2006/relationships/image" Target="../media/image156.jpeg"/><Relationship Id="rId1" Type="http://schemas.openxmlformats.org/officeDocument/2006/relationships/slideLayout" Target="../slideLayouts/slideLayout72.xml"/><Relationship Id="rId5" Type="http://schemas.openxmlformats.org/officeDocument/2006/relationships/image" Target="../media/image159.gif"/><Relationship Id="rId4" Type="http://schemas.openxmlformats.org/officeDocument/2006/relationships/image" Target="../media/image158.gif"/></Relationships>
</file>

<file path=ppt/slides/_rels/slide103.xml.rels><?xml version="1.0" encoding="UTF-8" standalone="yes"?>
<Relationships xmlns="http://schemas.openxmlformats.org/package/2006/relationships"><Relationship Id="rId3" Type="http://schemas.openxmlformats.org/officeDocument/2006/relationships/image" Target="../media/image161.gif"/><Relationship Id="rId2" Type="http://schemas.openxmlformats.org/officeDocument/2006/relationships/image" Target="../media/image160.jpeg"/><Relationship Id="rId1" Type="http://schemas.openxmlformats.org/officeDocument/2006/relationships/slideLayout" Target="../slideLayouts/slideLayout62.xml"/></Relationships>
</file>

<file path=ppt/slides/_rels/slide104.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8.xml"/><Relationship Id="rId1" Type="http://schemas.openxmlformats.org/officeDocument/2006/relationships/audio" Target="../media/audio1.wav"/><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8.xml"/><Relationship Id="rId1" Type="http://schemas.openxmlformats.org/officeDocument/2006/relationships/audio" Target="../media/audio2.wav"/><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8.xml"/><Relationship Id="rId1" Type="http://schemas.openxmlformats.org/officeDocument/2006/relationships/audio" Target="../media/audio3.wav"/><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8.xml"/><Relationship Id="rId1" Type="http://schemas.openxmlformats.org/officeDocument/2006/relationships/audio" Target="../media/audio4.wav"/><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8.xml"/><Relationship Id="rId1" Type="http://schemas.openxmlformats.org/officeDocument/2006/relationships/audio" Target="../media/audio5.wav"/><Relationship Id="rId5" Type="http://schemas.openxmlformats.org/officeDocument/2006/relationships/image" Target="../media/image31.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8.xml"/><Relationship Id="rId1" Type="http://schemas.openxmlformats.org/officeDocument/2006/relationships/audio" Target="../media/audio6.wav"/><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18.xml"/><Relationship Id="rId1" Type="http://schemas.openxmlformats.org/officeDocument/2006/relationships/audio" Target="../media/audio7.wav"/><Relationship Id="rId5" Type="http://schemas.openxmlformats.org/officeDocument/2006/relationships/image" Target="../media/image31.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8.xml"/><Relationship Id="rId1" Type="http://schemas.openxmlformats.org/officeDocument/2006/relationships/audio" Target="../media/audio8.wav"/><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8.xml"/><Relationship Id="rId1" Type="http://schemas.openxmlformats.org/officeDocument/2006/relationships/audio" Target="../media/audio9.wav"/><Relationship Id="rId5" Type="http://schemas.openxmlformats.org/officeDocument/2006/relationships/image" Target="../media/image31.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18.xml"/><Relationship Id="rId1" Type="http://schemas.openxmlformats.org/officeDocument/2006/relationships/audio" Target="../media/audio10.wav"/><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8.xml"/><Relationship Id="rId1" Type="http://schemas.openxmlformats.org/officeDocument/2006/relationships/audio" Target="../media/audio11.wav"/><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18.xml"/><Relationship Id="rId1" Type="http://schemas.openxmlformats.org/officeDocument/2006/relationships/audio" Target="../media/audio12.wav"/><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18.xml"/><Relationship Id="rId1" Type="http://schemas.openxmlformats.org/officeDocument/2006/relationships/audio" Target="../media/audio13.wav"/><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18.xml"/><Relationship Id="rId1" Type="http://schemas.openxmlformats.org/officeDocument/2006/relationships/audio" Target="../media/audio14.wav"/><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18.xml"/><Relationship Id="rId1" Type="http://schemas.openxmlformats.org/officeDocument/2006/relationships/audio" Target="../media/audio15.wav"/><Relationship Id="rId5" Type="http://schemas.openxmlformats.org/officeDocument/2006/relationships/image" Target="../media/image31.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18.xml"/><Relationship Id="rId1" Type="http://schemas.openxmlformats.org/officeDocument/2006/relationships/audio" Target="../media/audio16.wav"/><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18.xml"/><Relationship Id="rId1" Type="http://schemas.openxmlformats.org/officeDocument/2006/relationships/audio" Target="../media/audio17.wav"/><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18.xml"/><Relationship Id="rId1" Type="http://schemas.openxmlformats.org/officeDocument/2006/relationships/audio" Target="../media/audio18.wav"/><Relationship Id="rId5" Type="http://schemas.openxmlformats.org/officeDocument/2006/relationships/image" Target="../media/image31.pn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18.xml"/><Relationship Id="rId1" Type="http://schemas.openxmlformats.org/officeDocument/2006/relationships/audio" Target="../media/audio19.wav"/><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36.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5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image" Target="../media/image68.gif"/><Relationship Id="rId1" Type="http://schemas.openxmlformats.org/officeDocument/2006/relationships/slideLayout" Target="../slideLayouts/slideLayout36.xml"/><Relationship Id="rId6" Type="http://schemas.openxmlformats.org/officeDocument/2006/relationships/image" Target="../media/image72.gif"/><Relationship Id="rId5" Type="http://schemas.openxmlformats.org/officeDocument/2006/relationships/image" Target="../media/image71.gif"/><Relationship Id="rId4" Type="http://schemas.openxmlformats.org/officeDocument/2006/relationships/image" Target="../media/image70.gif"/></Relationships>
</file>

<file path=ppt/slides/_rels/slide5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gif"/><Relationship Id="rId1" Type="http://schemas.openxmlformats.org/officeDocument/2006/relationships/slideLayout" Target="../slideLayouts/slideLayout41.xml"/><Relationship Id="rId4" Type="http://schemas.openxmlformats.org/officeDocument/2006/relationships/image" Target="../media/image75.gif"/></Relationships>
</file>

<file path=ppt/slides/_rels/slide56.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notesSlide" Target="../notesSlides/notesSlide1.xml"/><Relationship Id="rId1" Type="http://schemas.openxmlformats.org/officeDocument/2006/relationships/slideLayout" Target="../slideLayouts/slideLayout41.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5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41.xml"/><Relationship Id="rId4" Type="http://schemas.openxmlformats.org/officeDocument/2006/relationships/image" Target="../media/image83.jpeg"/></Relationships>
</file>

<file path=ppt/slides/_rels/slide58.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image" Target="../media/image84.jpeg"/><Relationship Id="rId1" Type="http://schemas.openxmlformats.org/officeDocument/2006/relationships/slideLayout" Target="../slideLayouts/slideLayout41.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5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37.xml"/></Relationships>
</file>

<file path=ppt/slides/_rels/slide61.xml.rels><?xml version="1.0" encoding="UTF-8" standalone="yes"?>
<Relationships xmlns="http://schemas.openxmlformats.org/package/2006/relationships"><Relationship Id="rId3" Type="http://schemas.openxmlformats.org/officeDocument/2006/relationships/image" Target="../media/image95.gif"/><Relationship Id="rId7" Type="http://schemas.openxmlformats.org/officeDocument/2006/relationships/image" Target="../media/image99.gif"/><Relationship Id="rId2" Type="http://schemas.openxmlformats.org/officeDocument/2006/relationships/image" Target="../media/image94.gif"/><Relationship Id="rId1" Type="http://schemas.openxmlformats.org/officeDocument/2006/relationships/slideLayout" Target="../slideLayouts/slideLayout37.xml"/><Relationship Id="rId6" Type="http://schemas.openxmlformats.org/officeDocument/2006/relationships/image" Target="../media/image98.gif"/><Relationship Id="rId5" Type="http://schemas.openxmlformats.org/officeDocument/2006/relationships/image" Target="../media/image97.gif"/><Relationship Id="rId4" Type="http://schemas.openxmlformats.org/officeDocument/2006/relationships/image" Target="../media/image96.gif"/></Relationships>
</file>

<file path=ppt/slides/_rels/slide62.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slideLayout" Target="../slideLayouts/slideLayout37.xml"/><Relationship Id="rId1" Type="http://schemas.openxmlformats.org/officeDocument/2006/relationships/audio" Target="../media/audio20.wav"/><Relationship Id="rId5" Type="http://schemas.openxmlformats.org/officeDocument/2006/relationships/image" Target="../media/image31.png"/><Relationship Id="rId4" Type="http://schemas.openxmlformats.org/officeDocument/2006/relationships/image" Target="../media/image101.gif"/></Relationships>
</file>

<file path=ppt/slides/_rels/slide6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36.xml"/><Relationship Id="rId1" Type="http://schemas.openxmlformats.org/officeDocument/2006/relationships/audio" Target="../media/audio21.wav"/></Relationships>
</file>

<file path=ppt/slides/_rels/slide64.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3.png"/><Relationship Id="rId7" Type="http://schemas.openxmlformats.org/officeDocument/2006/relationships/image" Target="../media/image106.png"/><Relationship Id="rId2" Type="http://schemas.openxmlformats.org/officeDocument/2006/relationships/slideLayout" Target="../slideLayouts/slideLayout47.xml"/><Relationship Id="rId1" Type="http://schemas.openxmlformats.org/officeDocument/2006/relationships/audio" Target="../media/audio22.wav"/><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2.png"/><Relationship Id="rId9" Type="http://schemas.openxmlformats.org/officeDocument/2006/relationships/image" Target="../media/image108.png"/></Relationships>
</file>

<file path=ppt/slides/_rels/slide65.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9.png"/><Relationship Id="rId7" Type="http://schemas.openxmlformats.org/officeDocument/2006/relationships/image" Target="../media/image112.png"/><Relationship Id="rId2" Type="http://schemas.openxmlformats.org/officeDocument/2006/relationships/slideLayout" Target="../slideLayouts/slideLayout47.xml"/><Relationship Id="rId1" Type="http://schemas.openxmlformats.org/officeDocument/2006/relationships/audio" Target="../media/audio23.wav"/><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2.png"/><Relationship Id="rId9" Type="http://schemas.openxmlformats.org/officeDocument/2006/relationships/image" Target="../media/image114.png"/></Relationships>
</file>

<file path=ppt/slides/_rels/slide66.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png"/><Relationship Id="rId1" Type="http://schemas.openxmlformats.org/officeDocument/2006/relationships/slideLayout" Target="../slideLayouts/slideLayout47.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67.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image" Target="../media/image121.png"/><Relationship Id="rId1" Type="http://schemas.openxmlformats.org/officeDocument/2006/relationships/slideLayout" Target="../slideLayouts/slideLayout47.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68.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image" Target="../media/image127.png"/><Relationship Id="rId1" Type="http://schemas.openxmlformats.org/officeDocument/2006/relationships/slideLayout" Target="../slideLayouts/slideLayout47.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69.xml.rels><?xml version="1.0" encoding="UTF-8" standalone="yes"?>
<Relationships xmlns="http://schemas.openxmlformats.org/package/2006/relationships"><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image" Target="../media/image133.png"/><Relationship Id="rId1" Type="http://schemas.openxmlformats.org/officeDocument/2006/relationships/slideLayout" Target="../slideLayouts/slideLayout47.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39.wmf"/><Relationship Id="rId1" Type="http://schemas.openxmlformats.org/officeDocument/2006/relationships/slideLayout" Target="../slideLayouts/slideLayout48.xml"/></Relationships>
</file>

<file path=ppt/slides/_rels/slide71.xml.rels><?xml version="1.0" encoding="UTF-8" standalone="yes"?>
<Relationships xmlns="http://schemas.openxmlformats.org/package/2006/relationships"><Relationship Id="rId2" Type="http://schemas.openxmlformats.org/officeDocument/2006/relationships/image" Target="../media/image139.wmf"/><Relationship Id="rId1" Type="http://schemas.openxmlformats.org/officeDocument/2006/relationships/slideLayout" Target="../slideLayouts/slideLayout49.xml"/></Relationships>
</file>

<file path=ppt/slides/_rels/slide72.xml.rels><?xml version="1.0" encoding="UTF-8" standalone="yes"?>
<Relationships xmlns="http://schemas.openxmlformats.org/package/2006/relationships"><Relationship Id="rId2" Type="http://schemas.openxmlformats.org/officeDocument/2006/relationships/image" Target="../media/image139.wmf"/><Relationship Id="rId1" Type="http://schemas.openxmlformats.org/officeDocument/2006/relationships/slideLayout" Target="../slideLayouts/slideLayout49.xml"/></Relationships>
</file>

<file path=ppt/slides/_rels/slide73.xml.rels><?xml version="1.0" encoding="UTF-8" standalone="yes"?>
<Relationships xmlns="http://schemas.openxmlformats.org/package/2006/relationships"><Relationship Id="rId2" Type="http://schemas.openxmlformats.org/officeDocument/2006/relationships/image" Target="../media/image139.wmf"/><Relationship Id="rId1" Type="http://schemas.openxmlformats.org/officeDocument/2006/relationships/slideLayout" Target="../slideLayouts/slideLayout49.xml"/></Relationships>
</file>

<file path=ppt/slides/_rels/slide74.xml.rels><?xml version="1.0" encoding="UTF-8" standalone="yes"?>
<Relationships xmlns="http://schemas.openxmlformats.org/package/2006/relationships"><Relationship Id="rId2" Type="http://schemas.openxmlformats.org/officeDocument/2006/relationships/image" Target="../media/image139.wmf"/><Relationship Id="rId1" Type="http://schemas.openxmlformats.org/officeDocument/2006/relationships/slideLayout" Target="../slideLayouts/slideLayout49.xml"/></Relationships>
</file>

<file path=ppt/slides/_rels/slide75.xml.rels><?xml version="1.0" encoding="UTF-8" standalone="yes"?>
<Relationships xmlns="http://schemas.openxmlformats.org/package/2006/relationships"><Relationship Id="rId2" Type="http://schemas.openxmlformats.org/officeDocument/2006/relationships/image" Target="../media/image139.wmf"/><Relationship Id="rId1" Type="http://schemas.openxmlformats.org/officeDocument/2006/relationships/slideLayout" Target="../slideLayouts/slideLayout49.xml"/></Relationships>
</file>

<file path=ppt/slides/_rels/slide76.xml.rels><?xml version="1.0" encoding="UTF-8" standalone="yes"?>
<Relationships xmlns="http://schemas.openxmlformats.org/package/2006/relationships"><Relationship Id="rId2" Type="http://schemas.openxmlformats.org/officeDocument/2006/relationships/image" Target="../media/image139.wmf"/><Relationship Id="rId1" Type="http://schemas.openxmlformats.org/officeDocument/2006/relationships/slideLayout" Target="../slideLayouts/slideLayout4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8.xml.rels><?xml version="1.0" encoding="UTF-8" standalone="yes"?>
<Relationships xmlns="http://schemas.openxmlformats.org/package/2006/relationships"><Relationship Id="rId2" Type="http://schemas.openxmlformats.org/officeDocument/2006/relationships/image" Target="../media/image139.wmf"/><Relationship Id="rId1" Type="http://schemas.openxmlformats.org/officeDocument/2006/relationships/slideLayout" Target="../slideLayouts/slideLayout49.xml"/></Relationships>
</file>

<file path=ppt/slides/_rels/slide79.xml.rels><?xml version="1.0" encoding="UTF-8" standalone="yes"?>
<Relationships xmlns="http://schemas.openxmlformats.org/package/2006/relationships"><Relationship Id="rId2" Type="http://schemas.openxmlformats.org/officeDocument/2006/relationships/image" Target="../media/image139.wmf"/><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39.wmf"/><Relationship Id="rId1" Type="http://schemas.openxmlformats.org/officeDocument/2006/relationships/slideLayout" Target="../slideLayouts/slideLayout49.xml"/></Relationships>
</file>

<file path=ppt/slides/_rels/slide81.xml.rels><?xml version="1.0" encoding="UTF-8" standalone="yes"?>
<Relationships xmlns="http://schemas.openxmlformats.org/package/2006/relationships"><Relationship Id="rId2" Type="http://schemas.openxmlformats.org/officeDocument/2006/relationships/image" Target="../media/image139.wmf"/><Relationship Id="rId1" Type="http://schemas.openxmlformats.org/officeDocument/2006/relationships/slideLayout" Target="../slideLayouts/slideLayout49.xml"/></Relationships>
</file>

<file path=ppt/slides/_rels/slide82.xml.rels><?xml version="1.0" encoding="UTF-8" standalone="yes"?>
<Relationships xmlns="http://schemas.openxmlformats.org/package/2006/relationships"><Relationship Id="rId2" Type="http://schemas.openxmlformats.org/officeDocument/2006/relationships/image" Target="../media/image139.wmf"/><Relationship Id="rId1" Type="http://schemas.openxmlformats.org/officeDocument/2006/relationships/slideLayout" Target="../slideLayouts/slideLayout49.xml"/></Relationships>
</file>

<file path=ppt/slides/_rels/slide83.xml.rels><?xml version="1.0" encoding="UTF-8" standalone="yes"?>
<Relationships xmlns="http://schemas.openxmlformats.org/package/2006/relationships"><Relationship Id="rId2" Type="http://schemas.openxmlformats.org/officeDocument/2006/relationships/image" Target="../media/image139.wmf"/><Relationship Id="rId1" Type="http://schemas.openxmlformats.org/officeDocument/2006/relationships/slideLayout" Target="../slideLayouts/slideLayout49.xml"/></Relationships>
</file>

<file path=ppt/slides/_rels/slide84.xml.rels><?xml version="1.0" encoding="UTF-8" standalone="yes"?>
<Relationships xmlns="http://schemas.openxmlformats.org/package/2006/relationships"><Relationship Id="rId2" Type="http://schemas.openxmlformats.org/officeDocument/2006/relationships/image" Target="../media/image139.wmf"/><Relationship Id="rId1" Type="http://schemas.openxmlformats.org/officeDocument/2006/relationships/slideLayout" Target="../slideLayouts/slideLayout49.xml"/></Relationships>
</file>

<file path=ppt/slides/_rels/slide85.xml.rels><?xml version="1.0" encoding="UTF-8" standalone="yes"?>
<Relationships xmlns="http://schemas.openxmlformats.org/package/2006/relationships"><Relationship Id="rId2" Type="http://schemas.openxmlformats.org/officeDocument/2006/relationships/image" Target="../media/image139.wmf"/><Relationship Id="rId1" Type="http://schemas.openxmlformats.org/officeDocument/2006/relationships/slideLayout" Target="../slideLayouts/slideLayout49.xml"/></Relationships>
</file>

<file path=ppt/slides/_rels/slide86.xml.rels><?xml version="1.0" encoding="UTF-8" standalone="yes"?>
<Relationships xmlns="http://schemas.openxmlformats.org/package/2006/relationships"><Relationship Id="rId2" Type="http://schemas.openxmlformats.org/officeDocument/2006/relationships/image" Target="../media/image139.wmf"/><Relationship Id="rId1" Type="http://schemas.openxmlformats.org/officeDocument/2006/relationships/slideLayout" Target="../slideLayouts/slideLayout49.xml"/></Relationships>
</file>

<file path=ppt/slides/_rels/slide87.xml.rels><?xml version="1.0" encoding="UTF-8" standalone="yes"?>
<Relationships xmlns="http://schemas.openxmlformats.org/package/2006/relationships"><Relationship Id="rId2" Type="http://schemas.openxmlformats.org/officeDocument/2006/relationships/image" Target="../media/image139.wmf"/><Relationship Id="rId1" Type="http://schemas.openxmlformats.org/officeDocument/2006/relationships/slideLayout" Target="../slideLayouts/slideLayout49.xml"/></Relationships>
</file>

<file path=ppt/slides/_rels/slide88.xml.rels><?xml version="1.0" encoding="UTF-8" standalone="yes"?>
<Relationships xmlns="http://schemas.openxmlformats.org/package/2006/relationships"><Relationship Id="rId2" Type="http://schemas.openxmlformats.org/officeDocument/2006/relationships/image" Target="../media/image139.wmf"/><Relationship Id="rId1" Type="http://schemas.openxmlformats.org/officeDocument/2006/relationships/slideLayout" Target="../slideLayouts/slideLayout49.xml"/></Relationships>
</file>

<file path=ppt/slides/_rels/slide89.xml.rels><?xml version="1.0" encoding="UTF-8" standalone="yes"?>
<Relationships xmlns="http://schemas.openxmlformats.org/package/2006/relationships"><Relationship Id="rId2" Type="http://schemas.openxmlformats.org/officeDocument/2006/relationships/image" Target="../media/image139.wmf"/><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39.wmf"/><Relationship Id="rId1" Type="http://schemas.openxmlformats.org/officeDocument/2006/relationships/slideLayout" Target="../slideLayouts/slideLayout49.xml"/></Relationships>
</file>

<file path=ppt/slides/_rels/slide91.xml.rels><?xml version="1.0" encoding="UTF-8" standalone="yes"?>
<Relationships xmlns="http://schemas.openxmlformats.org/package/2006/relationships"><Relationship Id="rId2" Type="http://schemas.openxmlformats.org/officeDocument/2006/relationships/image" Target="../media/image139.wmf"/><Relationship Id="rId1" Type="http://schemas.openxmlformats.org/officeDocument/2006/relationships/slideLayout" Target="../slideLayouts/slideLayout49.xml"/></Relationships>
</file>

<file path=ppt/slides/_rels/slide92.xml.rels><?xml version="1.0" encoding="UTF-8" standalone="yes"?>
<Relationships xmlns="http://schemas.openxmlformats.org/package/2006/relationships"><Relationship Id="rId2" Type="http://schemas.openxmlformats.org/officeDocument/2006/relationships/image" Target="../media/image139.wmf"/><Relationship Id="rId1" Type="http://schemas.openxmlformats.org/officeDocument/2006/relationships/slideLayout" Target="../slideLayouts/slideLayout49.xml"/></Relationships>
</file>

<file path=ppt/slides/_rels/slide93.xml.rels><?xml version="1.0" encoding="UTF-8" standalone="yes"?>
<Relationships xmlns="http://schemas.openxmlformats.org/package/2006/relationships"><Relationship Id="rId2" Type="http://schemas.openxmlformats.org/officeDocument/2006/relationships/image" Target="../media/image139.wmf"/><Relationship Id="rId1" Type="http://schemas.openxmlformats.org/officeDocument/2006/relationships/slideLayout" Target="../slideLayouts/slideLayout49.xml"/></Relationships>
</file>

<file path=ppt/slides/_rels/slide94.xml.rels><?xml version="1.0" encoding="UTF-8" standalone="yes"?>
<Relationships xmlns="http://schemas.openxmlformats.org/package/2006/relationships"><Relationship Id="rId2" Type="http://schemas.openxmlformats.org/officeDocument/2006/relationships/image" Target="../media/image139.wmf"/><Relationship Id="rId1" Type="http://schemas.openxmlformats.org/officeDocument/2006/relationships/slideLayout" Target="../slideLayouts/slideLayout49.xml"/></Relationships>
</file>

<file path=ppt/slides/_rels/slide95.xml.rels><?xml version="1.0" encoding="UTF-8" standalone="yes"?>
<Relationships xmlns="http://schemas.openxmlformats.org/package/2006/relationships"><Relationship Id="rId2" Type="http://schemas.openxmlformats.org/officeDocument/2006/relationships/image" Target="../media/image139.wmf"/><Relationship Id="rId1" Type="http://schemas.openxmlformats.org/officeDocument/2006/relationships/slideLayout" Target="../slideLayouts/slideLayout49.xml"/></Relationships>
</file>

<file path=ppt/slides/_rels/slide9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slideLayout" Target="../slideLayouts/slideLayout64.xml"/><Relationship Id="rId1" Type="http://schemas.openxmlformats.org/officeDocument/2006/relationships/audio" Target="file:///C:\Documents%20and%20Settings\argo\&#1056;&#1072;&#1073;&#1086;&#1095;&#1080;&#1081;%20&#1089;&#1090;&#1086;&#1083;\&#1047;&#1072;&#1087;&#1080;&#1089;&#1100;.mp3" TargetMode="External"/><Relationship Id="rId5" Type="http://schemas.openxmlformats.org/officeDocument/2006/relationships/image" Target="../media/image141.gif"/><Relationship Id="rId4" Type="http://schemas.openxmlformats.org/officeDocument/2006/relationships/image" Target="../media/image31.png"/></Relationships>
</file>

<file path=ppt/slides/_rels/slide97.xml.rels><?xml version="1.0" encoding="UTF-8" standalone="yes"?>
<Relationships xmlns="http://schemas.openxmlformats.org/package/2006/relationships"><Relationship Id="rId3" Type="http://schemas.openxmlformats.org/officeDocument/2006/relationships/image" Target="../media/image143.gif"/><Relationship Id="rId2" Type="http://schemas.openxmlformats.org/officeDocument/2006/relationships/image" Target="../media/image142.jpeg"/><Relationship Id="rId1" Type="http://schemas.openxmlformats.org/officeDocument/2006/relationships/slideLayout" Target="../slideLayouts/slideLayout72.xml"/><Relationship Id="rId4" Type="http://schemas.openxmlformats.org/officeDocument/2006/relationships/image" Target="../media/image144.gif"/></Relationships>
</file>

<file path=ppt/slides/_rels/slide98.xml.rels><?xml version="1.0" encoding="UTF-8" standalone="yes"?>
<Relationships xmlns="http://schemas.openxmlformats.org/package/2006/relationships"><Relationship Id="rId3" Type="http://schemas.openxmlformats.org/officeDocument/2006/relationships/image" Target="../media/image146.gif"/><Relationship Id="rId2" Type="http://schemas.openxmlformats.org/officeDocument/2006/relationships/image" Target="../media/image145.jpeg"/><Relationship Id="rId1" Type="http://schemas.openxmlformats.org/officeDocument/2006/relationships/slideLayout" Target="../slideLayouts/slideLayout72.xml"/><Relationship Id="rId4" Type="http://schemas.openxmlformats.org/officeDocument/2006/relationships/image" Target="../media/image147.gif"/></Relationships>
</file>

<file path=ppt/slides/_rels/slide99.xml.rels><?xml version="1.0" encoding="UTF-8" standalone="yes"?>
<Relationships xmlns="http://schemas.openxmlformats.org/package/2006/relationships"><Relationship Id="rId3" Type="http://schemas.openxmlformats.org/officeDocument/2006/relationships/image" Target="../media/image149.gif"/><Relationship Id="rId2" Type="http://schemas.openxmlformats.org/officeDocument/2006/relationships/image" Target="../media/image148.jpeg"/><Relationship Id="rId1" Type="http://schemas.openxmlformats.org/officeDocument/2006/relationships/slideLayout" Target="../slideLayouts/slideLayout73.xml"/><Relationship Id="rId4" Type="http://schemas.openxmlformats.org/officeDocument/2006/relationships/image" Target="../media/image15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179388" y="115888"/>
            <a:ext cx="8964612" cy="1323975"/>
          </a:xfrm>
          <a:prstGeom prst="rect">
            <a:avLst/>
          </a:prstGeom>
          <a:noFill/>
          <a:ln w="9525">
            <a:noFill/>
            <a:miter lim="800000"/>
            <a:headEnd/>
            <a:tailEnd/>
          </a:ln>
          <a:effectLst/>
        </p:spPr>
        <p:txBody>
          <a:bodyPr>
            <a:spAutoFit/>
          </a:bodyPr>
          <a:lstStyle/>
          <a:p>
            <a:pPr lvl="1" algn="ctr">
              <a:spcBef>
                <a:spcPct val="50000"/>
              </a:spcBef>
              <a:buFont typeface="Wingdings" pitchFamily="2" charset="2"/>
              <a:buChar char=""/>
              <a:defRPr/>
            </a:pPr>
            <a:r>
              <a:rPr lang="ru-RU" sz="4000" b="1" dirty="0">
                <a:solidFill>
                  <a:srgbClr val="FF0066"/>
                </a:solidFill>
                <a:effectLst>
                  <a:outerShdw blurRad="38100" dist="38100" dir="2700000" algn="tl">
                    <a:srgbClr val="000000"/>
                  </a:outerShdw>
                </a:effectLst>
              </a:rPr>
              <a:t>Ходи по тротуару, придерживаясь правой стороны </a:t>
            </a:r>
          </a:p>
        </p:txBody>
      </p:sp>
      <p:pic>
        <p:nvPicPr>
          <p:cNvPr id="3075" name="Picture 8" descr="131736"/>
          <p:cNvPicPr>
            <a:picLocks noChangeAspect="1" noChangeArrowheads="1"/>
          </p:cNvPicPr>
          <p:nvPr/>
        </p:nvPicPr>
        <p:blipFill>
          <a:blip r:embed="rId2"/>
          <a:srcRect/>
          <a:stretch>
            <a:fillRect/>
          </a:stretch>
        </p:blipFill>
        <p:spPr bwMode="auto">
          <a:xfrm>
            <a:off x="2555875" y="2060575"/>
            <a:ext cx="4092575" cy="43910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 Box 4"/>
          <p:cNvSpPr txBox="1">
            <a:spLocks noChangeArrowheads="1"/>
          </p:cNvSpPr>
          <p:nvPr/>
        </p:nvSpPr>
        <p:spPr bwMode="auto">
          <a:xfrm>
            <a:off x="250825" y="333375"/>
            <a:ext cx="8569325" cy="1077913"/>
          </a:xfrm>
          <a:prstGeom prst="rect">
            <a:avLst/>
          </a:prstGeom>
          <a:noFill/>
          <a:ln w="9525">
            <a:noFill/>
            <a:miter lim="800000"/>
            <a:headEnd/>
            <a:tailEnd/>
          </a:ln>
          <a:effectLst/>
        </p:spPr>
        <p:txBody>
          <a:bodyPr>
            <a:spAutoFit/>
          </a:bodyPr>
          <a:lstStyle/>
          <a:p>
            <a:pPr algn="ctr">
              <a:spcBef>
                <a:spcPct val="50000"/>
              </a:spcBef>
              <a:defRPr/>
            </a:pPr>
            <a:r>
              <a:rPr lang="ru-RU" sz="3200" b="1" dirty="0">
                <a:solidFill>
                  <a:srgbClr val="FF0066"/>
                </a:solidFill>
                <a:effectLst>
                  <a:outerShdw blurRad="38100" dist="38100" dir="2700000" algn="tl">
                    <a:srgbClr val="000000"/>
                  </a:outerShdw>
                </a:effectLst>
              </a:rPr>
              <a:t>Пользуйтесь подземным, надземным и наземным переходами</a:t>
            </a:r>
          </a:p>
        </p:txBody>
      </p:sp>
      <p:pic>
        <p:nvPicPr>
          <p:cNvPr id="12291" name="Picture 5" descr="dou_5"/>
          <p:cNvPicPr>
            <a:picLocks noChangeAspect="1" noChangeArrowheads="1"/>
          </p:cNvPicPr>
          <p:nvPr/>
        </p:nvPicPr>
        <p:blipFill>
          <a:blip r:embed="rId2"/>
          <a:srcRect/>
          <a:stretch>
            <a:fillRect/>
          </a:stretch>
        </p:blipFill>
        <p:spPr bwMode="auto">
          <a:xfrm>
            <a:off x="1042988" y="1484313"/>
            <a:ext cx="7256462" cy="51181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7" name="Rectangle 17"/>
          <p:cNvSpPr>
            <a:spLocks noGrp="1" noRot="1" noChangeArrowheads="1"/>
          </p:cNvSpPr>
          <p:nvPr>
            <p:ph type="title"/>
          </p:nvPr>
        </p:nvSpPr>
        <p:spPr/>
        <p:txBody>
          <a:bodyPr>
            <a:normAutofit fontScale="90000"/>
          </a:bodyPr>
          <a:lstStyle/>
          <a:p>
            <a:pPr algn="ctr" eaLnBrk="1" hangingPunct="1">
              <a:defRPr/>
            </a:pPr>
            <a:r>
              <a:rPr lang="ru-RU" smtClean="0"/>
              <a:t>СВЕТОФОР – </a:t>
            </a:r>
            <a:br>
              <a:rPr lang="ru-RU" smtClean="0"/>
            </a:br>
            <a:r>
              <a:rPr lang="ru-RU" smtClean="0"/>
              <a:t>НАСТОЯЩИЙ ДРУГ.</a:t>
            </a:r>
          </a:p>
        </p:txBody>
      </p:sp>
      <p:pic>
        <p:nvPicPr>
          <p:cNvPr id="8195" name="Picture 15" descr="290443_norm"/>
          <p:cNvPicPr>
            <a:picLocks noGrp="1" noChangeAspect="1" noChangeArrowheads="1"/>
          </p:cNvPicPr>
          <p:nvPr>
            <p:ph sz="half" idx="1"/>
          </p:nvPr>
        </p:nvPicPr>
        <p:blipFill>
          <a:blip r:embed="rId2"/>
          <a:stretch>
            <a:fillRect/>
          </a:stretch>
        </p:blipFill>
        <p:spPr>
          <a:xfrm>
            <a:off x="971550" y="2890837"/>
            <a:ext cx="2857500" cy="2143125"/>
          </a:xfrm>
          <a:noFill/>
        </p:spPr>
      </p:pic>
      <p:pic>
        <p:nvPicPr>
          <p:cNvPr id="8197" name="Picture 16" descr="4724b299125d23ce8ebc609554f3edeb"/>
          <p:cNvPicPr>
            <a:picLocks noGrp="1" noChangeAspect="1" noChangeArrowheads="1" noCrop="1"/>
          </p:cNvPicPr>
          <p:nvPr>
            <p:ph sz="half" idx="2"/>
          </p:nvPr>
        </p:nvPicPr>
        <p:blipFill>
          <a:blip r:embed="rId3"/>
          <a:stretch>
            <a:fillRect/>
          </a:stretch>
        </p:blipFill>
        <p:spPr>
          <a:xfrm>
            <a:off x="5572132" y="2332475"/>
            <a:ext cx="828664" cy="2382409"/>
          </a:xfrm>
          <a:noFill/>
        </p:spPr>
      </p:pic>
      <p:sp>
        <p:nvSpPr>
          <p:cNvPr id="8196" name="Text Box 7"/>
          <p:cNvSpPr txBox="1">
            <a:spLocks noChangeArrowheads="1"/>
          </p:cNvSpPr>
          <p:nvPr/>
        </p:nvSpPr>
        <p:spPr bwMode="auto">
          <a:xfrm>
            <a:off x="6781800" y="2209800"/>
            <a:ext cx="2362200" cy="2282825"/>
          </a:xfrm>
          <a:prstGeom prst="rect">
            <a:avLst/>
          </a:prstGeom>
          <a:noFill/>
          <a:ln w="9525">
            <a:noFill/>
            <a:miter lim="800000"/>
            <a:headEnd/>
            <a:tailEnd/>
          </a:ln>
        </p:spPr>
        <p:txBody>
          <a:bodyPr>
            <a:spAutoFit/>
          </a:bodyPr>
          <a:lstStyle/>
          <a:p>
            <a:r>
              <a:rPr lang="ru-RU" sz="2400" b="1"/>
              <a:t>Коль выполнишь</a:t>
            </a:r>
          </a:p>
          <a:p>
            <a:r>
              <a:rPr lang="ru-RU" sz="2400" b="1"/>
              <a:t> без спора</a:t>
            </a:r>
            <a:br>
              <a:rPr lang="ru-RU" sz="2400" b="1"/>
            </a:br>
            <a:r>
              <a:rPr lang="ru-RU" sz="2400" b="1"/>
              <a:t>Сигналы светофора..</a:t>
            </a:r>
            <a:br>
              <a:rPr lang="ru-RU" sz="2400" b="1"/>
            </a:br>
            <a:endParaRPr lang="ru-RU" sz="2400" b="1"/>
          </a:p>
        </p:txBody>
      </p:sp>
    </p:spTree>
  </p:cSld>
  <p:clrMapOvr>
    <a:masterClrMapping/>
  </p:clrMapOvr>
  <p:transition advTm="7231"/>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4"/>
          <p:cNvSpPr>
            <a:spLocks noGrp="1" noRot="1" noChangeArrowheads="1"/>
          </p:cNvSpPr>
          <p:nvPr>
            <p:ph type="title" sz="quarter"/>
          </p:nvPr>
        </p:nvSpPr>
        <p:spPr/>
        <p:txBody>
          <a:bodyPr/>
          <a:lstStyle/>
          <a:p>
            <a:pPr algn="ctr" eaLnBrk="1" hangingPunct="1">
              <a:defRPr/>
            </a:pPr>
            <a:r>
              <a:rPr lang="ru-RU" smtClean="0"/>
              <a:t>Можешь переходить улицу!      </a:t>
            </a:r>
          </a:p>
        </p:txBody>
      </p:sp>
      <p:pic>
        <p:nvPicPr>
          <p:cNvPr id="9219" name="Picture 6" descr="P1080262"/>
          <p:cNvPicPr>
            <a:picLocks noGrp="1" noChangeAspect="1" noChangeArrowheads="1"/>
          </p:cNvPicPr>
          <p:nvPr>
            <p:ph sz="quarter" idx="1"/>
          </p:nvPr>
        </p:nvPicPr>
        <p:blipFill>
          <a:blip r:embed="rId2"/>
          <a:stretch>
            <a:fillRect/>
          </a:stretch>
        </p:blipFill>
        <p:spPr>
          <a:xfrm>
            <a:off x="1516928" y="1905000"/>
            <a:ext cx="2570018" cy="2019300"/>
          </a:xfrm>
          <a:noFill/>
        </p:spPr>
      </p:pic>
      <p:sp>
        <p:nvSpPr>
          <p:cNvPr id="45072" name="Rectangle 16"/>
          <p:cNvSpPr>
            <a:spLocks noGrp="1" noRot="1" noChangeArrowheads="1"/>
          </p:cNvSpPr>
          <p:nvPr>
            <p:ph sz="quarter" idx="2"/>
          </p:nvPr>
        </p:nvSpPr>
        <p:spPr>
          <a:xfrm>
            <a:off x="7924800" y="6629400"/>
            <a:ext cx="873125" cy="74613"/>
          </a:xfrm>
        </p:spPr>
        <p:txBody>
          <a:bodyPr>
            <a:normAutofit fontScale="25000" lnSpcReduction="20000"/>
          </a:bodyPr>
          <a:lstStyle/>
          <a:p>
            <a:pPr eaLnBrk="1" hangingPunct="1">
              <a:defRPr/>
            </a:pPr>
            <a:endParaRPr lang="ru-RU" sz="2400" smtClean="0"/>
          </a:p>
        </p:txBody>
      </p:sp>
      <p:pic>
        <p:nvPicPr>
          <p:cNvPr id="9222" name="Picture 15" descr="0719930ba5bc2698f820a8f020105a07"/>
          <p:cNvPicPr>
            <a:picLocks noGrp="1" noChangeAspect="1" noChangeArrowheads="1" noCrop="1"/>
          </p:cNvPicPr>
          <p:nvPr>
            <p:ph sz="quarter" idx="3"/>
          </p:nvPr>
        </p:nvPicPr>
        <p:blipFill>
          <a:blip r:embed="rId3"/>
          <a:stretch>
            <a:fillRect/>
          </a:stretch>
        </p:blipFill>
        <p:spPr>
          <a:xfrm>
            <a:off x="785786" y="4357694"/>
            <a:ext cx="2997885" cy="1628772"/>
          </a:xfrm>
          <a:noFill/>
        </p:spPr>
      </p:pic>
      <p:pic>
        <p:nvPicPr>
          <p:cNvPr id="9221" name="Picture 12" descr="08dbf0da4d3687a7843f0a38923f5f6a"/>
          <p:cNvPicPr>
            <a:picLocks noGrp="1" noChangeAspect="1" noChangeArrowheads="1" noCrop="1"/>
          </p:cNvPicPr>
          <p:nvPr>
            <p:ph sz="quarter" idx="4"/>
          </p:nvPr>
        </p:nvPicPr>
        <p:blipFill>
          <a:blip r:embed="rId4"/>
          <a:srcRect/>
          <a:stretch>
            <a:fillRect/>
          </a:stretch>
        </p:blipFill>
        <p:spPr>
          <a:xfrm>
            <a:off x="3733800" y="3643314"/>
            <a:ext cx="2224086" cy="2224086"/>
          </a:xfrm>
          <a:noFill/>
        </p:spPr>
      </p:pic>
      <p:sp>
        <p:nvSpPr>
          <p:cNvPr id="9220" name="Text Box 7"/>
          <p:cNvSpPr txBox="1">
            <a:spLocks noChangeArrowheads="1"/>
          </p:cNvSpPr>
          <p:nvPr/>
        </p:nvSpPr>
        <p:spPr bwMode="auto">
          <a:xfrm>
            <a:off x="6781800" y="2667000"/>
            <a:ext cx="2362200" cy="2465388"/>
          </a:xfrm>
          <a:prstGeom prst="rect">
            <a:avLst/>
          </a:prstGeom>
          <a:noFill/>
          <a:ln w="9525">
            <a:noFill/>
            <a:miter lim="800000"/>
            <a:headEnd/>
            <a:tailEnd/>
          </a:ln>
        </p:spPr>
        <p:txBody>
          <a:bodyPr>
            <a:spAutoFit/>
          </a:bodyPr>
          <a:lstStyle/>
          <a:p>
            <a:r>
              <a:rPr lang="ru-RU" sz="2400" b="1"/>
              <a:t>Домой и в школу </a:t>
            </a:r>
          </a:p>
          <a:p>
            <a:r>
              <a:rPr lang="ru-RU" sz="2400" b="1"/>
              <a:t>попадешь,</a:t>
            </a:r>
            <a:br>
              <a:rPr lang="ru-RU" sz="2400" b="1"/>
            </a:br>
            <a:r>
              <a:rPr lang="ru-RU" sz="2400" b="1"/>
              <a:t>Конечно, </a:t>
            </a:r>
          </a:p>
          <a:p>
            <a:r>
              <a:rPr lang="ru-RU" sz="2400" b="1"/>
              <a:t>очень скоро!</a:t>
            </a:r>
          </a:p>
          <a:p>
            <a:pPr>
              <a:spcBef>
                <a:spcPct val="50000"/>
              </a:spcBef>
            </a:pPr>
            <a:endParaRPr lang="ru-RU" sz="2400"/>
          </a:p>
        </p:txBody>
      </p:sp>
    </p:spTree>
  </p:cSld>
  <p:clrMapOvr>
    <a:masterClrMapping/>
  </p:clrMapOvr>
  <p:transition advTm="7541"/>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95" name="Rectangle 19"/>
          <p:cNvSpPr>
            <a:spLocks noGrp="1" noRot="1" noChangeArrowheads="1"/>
          </p:cNvSpPr>
          <p:nvPr>
            <p:ph type="title"/>
          </p:nvPr>
        </p:nvSpPr>
        <p:spPr/>
        <p:txBody>
          <a:bodyPr/>
          <a:lstStyle/>
          <a:p>
            <a:pPr eaLnBrk="1" hangingPunct="1">
              <a:defRPr/>
            </a:pPr>
            <a:r>
              <a:rPr lang="ru-RU" smtClean="0"/>
              <a:t>"В школу - по безопасной       </a:t>
            </a:r>
            <a:br>
              <a:rPr lang="ru-RU" smtClean="0"/>
            </a:br>
            <a:r>
              <a:rPr lang="ru-RU" smtClean="0"/>
              <a:t>                дороге".</a:t>
            </a:r>
          </a:p>
        </p:txBody>
      </p:sp>
      <p:pic>
        <p:nvPicPr>
          <p:cNvPr id="10243" name="Picture 17" descr="P1080249"/>
          <p:cNvPicPr>
            <a:picLocks noGrp="1" noChangeAspect="1" noChangeArrowheads="1"/>
          </p:cNvPicPr>
          <p:nvPr>
            <p:ph sz="half" idx="1"/>
          </p:nvPr>
        </p:nvPicPr>
        <p:blipFill>
          <a:blip r:embed="rId2"/>
          <a:stretch>
            <a:fillRect/>
          </a:stretch>
        </p:blipFill>
        <p:spPr>
          <a:xfrm>
            <a:off x="838200" y="2419931"/>
            <a:ext cx="3927475" cy="3161138"/>
          </a:xfrm>
          <a:noFill/>
        </p:spPr>
      </p:pic>
      <p:pic>
        <p:nvPicPr>
          <p:cNvPr id="10244" name="Picture 18" descr="45b7b3c504b31db9e021adabfeb5abd2"/>
          <p:cNvPicPr>
            <a:picLocks noGrp="1" noChangeAspect="1" noChangeArrowheads="1" noCrop="1"/>
          </p:cNvPicPr>
          <p:nvPr>
            <p:ph sz="quarter" idx="2"/>
          </p:nvPr>
        </p:nvPicPr>
        <p:blipFill>
          <a:blip r:embed="rId3"/>
          <a:srcRect/>
          <a:stretch>
            <a:fillRect/>
          </a:stretch>
        </p:blipFill>
        <p:spPr>
          <a:xfrm>
            <a:off x="3929058" y="3357562"/>
            <a:ext cx="1665245" cy="2871798"/>
          </a:xfrm>
          <a:noFill/>
        </p:spPr>
      </p:pic>
      <p:pic>
        <p:nvPicPr>
          <p:cNvPr id="10247" name="Picture 21" descr="87f531ec3bf1faacc08eec7c2fe9d715"/>
          <p:cNvPicPr>
            <a:picLocks noGrp="1" noChangeAspect="1" noChangeArrowheads="1" noCrop="1"/>
          </p:cNvPicPr>
          <p:nvPr>
            <p:ph sz="quarter" idx="3"/>
          </p:nvPr>
        </p:nvPicPr>
        <p:blipFill>
          <a:blip r:embed="rId4"/>
          <a:srcRect/>
          <a:stretch>
            <a:fillRect/>
          </a:stretch>
        </p:blipFill>
        <p:spPr>
          <a:xfrm>
            <a:off x="5214942" y="2643182"/>
            <a:ext cx="762000" cy="490537"/>
          </a:xfrm>
          <a:noFill/>
        </p:spPr>
      </p:pic>
      <p:sp>
        <p:nvSpPr>
          <p:cNvPr id="10245" name="Text Box 13"/>
          <p:cNvSpPr txBox="1">
            <a:spLocks noChangeArrowheads="1"/>
          </p:cNvSpPr>
          <p:nvPr/>
        </p:nvSpPr>
        <p:spPr bwMode="auto">
          <a:xfrm>
            <a:off x="6553200" y="1981200"/>
            <a:ext cx="2057400" cy="366713"/>
          </a:xfrm>
          <a:prstGeom prst="rect">
            <a:avLst/>
          </a:prstGeom>
          <a:noFill/>
          <a:ln w="9525">
            <a:noFill/>
            <a:miter lim="800000"/>
            <a:headEnd/>
            <a:tailEnd/>
          </a:ln>
        </p:spPr>
        <p:txBody>
          <a:bodyPr>
            <a:spAutoFit/>
          </a:bodyPr>
          <a:lstStyle/>
          <a:p>
            <a:pPr>
              <a:spcBef>
                <a:spcPct val="50000"/>
              </a:spcBef>
            </a:pPr>
            <a:endParaRPr lang="ru-RU"/>
          </a:p>
        </p:txBody>
      </p:sp>
      <p:sp>
        <p:nvSpPr>
          <p:cNvPr id="10246" name="Text Box 15"/>
          <p:cNvSpPr txBox="1">
            <a:spLocks noChangeArrowheads="1"/>
          </p:cNvSpPr>
          <p:nvPr/>
        </p:nvSpPr>
        <p:spPr bwMode="auto">
          <a:xfrm>
            <a:off x="7008813" y="2286000"/>
            <a:ext cx="2135187" cy="4292600"/>
          </a:xfrm>
          <a:prstGeom prst="rect">
            <a:avLst/>
          </a:prstGeom>
          <a:noFill/>
          <a:ln w="9525">
            <a:noFill/>
            <a:miter lim="800000"/>
            <a:headEnd/>
            <a:tailEnd/>
          </a:ln>
        </p:spPr>
        <p:txBody>
          <a:bodyPr>
            <a:spAutoFit/>
          </a:bodyPr>
          <a:lstStyle/>
          <a:p>
            <a:r>
              <a:rPr lang="ru-RU" sz="2400" b="1" dirty="0"/>
              <a:t>Пешеходов город полон</a:t>
            </a:r>
            <a:br>
              <a:rPr lang="ru-RU" sz="2400" b="1" dirty="0"/>
            </a:br>
            <a:r>
              <a:rPr lang="ru-RU" sz="2400" b="1" dirty="0"/>
              <a:t>В день любой и в час любой - </a:t>
            </a:r>
            <a:br>
              <a:rPr lang="ru-RU" sz="2400" b="1" dirty="0"/>
            </a:br>
            <a:r>
              <a:rPr lang="ru-RU" sz="2400" b="1" dirty="0"/>
              <a:t>Мы идем с друзьями  в школу,</a:t>
            </a:r>
            <a:br>
              <a:rPr lang="ru-RU" sz="2400" b="1" dirty="0"/>
            </a:br>
            <a:r>
              <a:rPr lang="ru-RU" sz="2400" b="1" dirty="0"/>
              <a:t>Возвращаемся домой:</a:t>
            </a:r>
            <a:br>
              <a:rPr lang="ru-RU" sz="2400" b="1" dirty="0"/>
            </a:br>
            <a:r>
              <a:rPr lang="ru-RU" dirty="0"/>
              <a:t/>
            </a:r>
            <a:br>
              <a:rPr lang="ru-RU" dirty="0"/>
            </a:br>
            <a:endParaRPr lang="ru-RU" dirty="0"/>
          </a:p>
        </p:txBody>
      </p:sp>
      <p:pic>
        <p:nvPicPr>
          <p:cNvPr id="10248" name="Picture 23" descr="3f3789ceca055962196a0b7ebbda2f80"/>
          <p:cNvPicPr>
            <a:picLocks noChangeAspect="1" noChangeArrowheads="1"/>
          </p:cNvPicPr>
          <p:nvPr/>
        </p:nvPicPr>
        <p:blipFill>
          <a:blip r:embed="rId5"/>
          <a:srcRect/>
          <a:stretch>
            <a:fillRect/>
          </a:stretch>
        </p:blipFill>
        <p:spPr bwMode="auto">
          <a:xfrm>
            <a:off x="2209800" y="4953000"/>
            <a:ext cx="1009650" cy="1009650"/>
          </a:xfrm>
          <a:prstGeom prst="rect">
            <a:avLst/>
          </a:prstGeom>
          <a:noFill/>
          <a:ln w="9525">
            <a:noFill/>
            <a:miter lim="800000"/>
            <a:headEnd/>
            <a:tailEnd/>
          </a:ln>
        </p:spPr>
      </p:pic>
    </p:spTree>
  </p:cSld>
  <p:clrMapOvr>
    <a:masterClrMapping/>
  </p:clrMapOvr>
  <p:transition advTm="7991"/>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4"/>
          <p:cNvSpPr>
            <a:spLocks noGrp="1" noRot="1" noChangeArrowheads="1"/>
          </p:cNvSpPr>
          <p:nvPr>
            <p:ph type="title"/>
          </p:nvPr>
        </p:nvSpPr>
        <p:spPr/>
        <p:txBody>
          <a:bodyPr>
            <a:normAutofit fontScale="90000"/>
          </a:bodyPr>
          <a:lstStyle/>
          <a:p>
            <a:pPr eaLnBrk="1" hangingPunct="1">
              <a:defRPr/>
            </a:pPr>
            <a:r>
              <a:rPr lang="ru-RU" smtClean="0"/>
              <a:t>"В школу - по безопасной       </a:t>
            </a:r>
            <a:br>
              <a:rPr lang="ru-RU" smtClean="0"/>
            </a:br>
            <a:r>
              <a:rPr lang="ru-RU" smtClean="0"/>
              <a:t>                дороге".</a:t>
            </a:r>
          </a:p>
        </p:txBody>
      </p:sp>
      <p:pic>
        <p:nvPicPr>
          <p:cNvPr id="11267" name="Picture 6" descr="P1080257"/>
          <p:cNvPicPr>
            <a:picLocks noGrp="1" noChangeAspect="1" noChangeArrowheads="1"/>
          </p:cNvPicPr>
          <p:nvPr>
            <p:ph idx="1"/>
          </p:nvPr>
        </p:nvPicPr>
        <p:blipFill>
          <a:blip r:embed="rId2"/>
          <a:srcRect/>
          <a:stretch>
            <a:fillRect/>
          </a:stretch>
        </p:blipFill>
        <p:spPr>
          <a:xfrm>
            <a:off x="304800" y="1854200"/>
            <a:ext cx="6172200" cy="5003800"/>
          </a:xfrm>
          <a:noFill/>
        </p:spPr>
      </p:pic>
      <p:sp>
        <p:nvSpPr>
          <p:cNvPr id="11268" name="Text Box 7"/>
          <p:cNvSpPr txBox="1">
            <a:spLocks noChangeArrowheads="1"/>
          </p:cNvSpPr>
          <p:nvPr/>
        </p:nvSpPr>
        <p:spPr bwMode="auto">
          <a:xfrm>
            <a:off x="6934200" y="2209800"/>
            <a:ext cx="2209800" cy="1917700"/>
          </a:xfrm>
          <a:prstGeom prst="rect">
            <a:avLst/>
          </a:prstGeom>
          <a:noFill/>
          <a:ln w="9525">
            <a:noFill/>
            <a:miter lim="800000"/>
            <a:headEnd/>
            <a:tailEnd/>
          </a:ln>
        </p:spPr>
        <p:txBody>
          <a:bodyPr>
            <a:spAutoFit/>
          </a:bodyPr>
          <a:lstStyle/>
          <a:p>
            <a:pPr>
              <a:spcBef>
                <a:spcPct val="50000"/>
              </a:spcBef>
            </a:pPr>
            <a:r>
              <a:rPr lang="ru-RU" sz="2400" b="1"/>
              <a:t>Нас ходить дорога учит,</a:t>
            </a:r>
            <a:br>
              <a:rPr lang="ru-RU" sz="2400" b="1"/>
            </a:br>
            <a:r>
              <a:rPr lang="ru-RU" sz="2400" b="1"/>
              <a:t>И она не подведет!</a:t>
            </a:r>
            <a:br>
              <a:rPr lang="ru-RU" sz="2400" b="1"/>
            </a:br>
            <a:endParaRPr lang="ru-RU" sz="2400" b="1"/>
          </a:p>
        </p:txBody>
      </p:sp>
      <p:pic>
        <p:nvPicPr>
          <p:cNvPr id="11269" name="Picture 8" descr="j0236335[1]"/>
          <p:cNvPicPr>
            <a:picLocks noChangeAspect="1" noChangeArrowheads="1" noCrop="1"/>
          </p:cNvPicPr>
          <p:nvPr/>
        </p:nvPicPr>
        <p:blipFill>
          <a:blip r:embed="rId3"/>
          <a:srcRect/>
          <a:stretch>
            <a:fillRect/>
          </a:stretch>
        </p:blipFill>
        <p:spPr bwMode="auto">
          <a:xfrm>
            <a:off x="6934200" y="4724400"/>
            <a:ext cx="1828800" cy="1719263"/>
          </a:xfrm>
          <a:prstGeom prst="rect">
            <a:avLst/>
          </a:prstGeom>
          <a:noFill/>
          <a:ln w="9525">
            <a:noFill/>
            <a:miter lim="800000"/>
            <a:headEnd/>
            <a:tailEnd/>
          </a:ln>
        </p:spPr>
      </p:pic>
    </p:spTree>
  </p:cSld>
  <p:clrMapOvr>
    <a:masterClrMapping/>
  </p:clrMapOvr>
  <p:transition advTm="2864"/>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dor01.jpg"/>
          <p:cNvPicPr>
            <a:picLocks noChangeAspect="1"/>
          </p:cNvPicPr>
          <p:nvPr/>
        </p:nvPicPr>
        <p:blipFill>
          <a:blip r:embed="rId2"/>
          <a:stretch>
            <a:fillRect/>
          </a:stretch>
        </p:blipFill>
        <p:spPr>
          <a:xfrm>
            <a:off x="0" y="571500"/>
            <a:ext cx="9144000" cy="5715000"/>
          </a:xfrm>
          <a:prstGeom prst="rect">
            <a:avLst/>
          </a:prstGeom>
        </p:spPr>
      </p:pic>
      <p:sp>
        <p:nvSpPr>
          <p:cNvPr id="2" name="Заголовок 1"/>
          <p:cNvSpPr>
            <a:spLocks noGrp="1"/>
          </p:cNvSpPr>
          <p:nvPr>
            <p:ph type="ctrTitle"/>
          </p:nvPr>
        </p:nvSpPr>
        <p:spPr>
          <a:xfrm>
            <a:off x="500034" y="1285860"/>
            <a:ext cx="8458200" cy="3214710"/>
          </a:xfrm>
        </p:spPr>
        <p:txBody>
          <a:bodyPr>
            <a:noAutofit/>
          </a:bodyPr>
          <a:lstStyle/>
          <a:p>
            <a:r>
              <a:rPr lang="ru-RU" sz="8000" b="1" dirty="0" smtClean="0">
                <a:solidFill>
                  <a:srgbClr val="FF0000"/>
                </a:solidFill>
                <a:effectLst>
                  <a:outerShdw blurRad="38100" dist="38100" dir="2700000" algn="tl">
                    <a:srgbClr val="000000">
                      <a:alpha val="43137"/>
                    </a:srgbClr>
                  </a:outerShdw>
                </a:effectLst>
              </a:rPr>
              <a:t>ФИЛОСОФИЯ</a:t>
            </a:r>
            <a:br>
              <a:rPr lang="ru-RU" sz="8000" b="1" dirty="0" smtClean="0">
                <a:solidFill>
                  <a:srgbClr val="FF0000"/>
                </a:solidFill>
                <a:effectLst>
                  <a:outerShdw blurRad="38100" dist="38100" dir="2700000" algn="tl">
                    <a:srgbClr val="000000">
                      <a:alpha val="43137"/>
                    </a:srgbClr>
                  </a:outerShdw>
                </a:effectLst>
              </a:rPr>
            </a:br>
            <a:r>
              <a:rPr lang="ru-RU" sz="8000" b="1" dirty="0" smtClean="0">
                <a:solidFill>
                  <a:srgbClr val="FF0000"/>
                </a:solidFill>
                <a:effectLst>
                  <a:outerShdw blurRad="38100" dist="38100" dir="2700000" algn="tl">
                    <a:srgbClr val="000000">
                      <a:alpha val="43137"/>
                    </a:srgbClr>
                  </a:outerShdw>
                </a:effectLst>
              </a:rPr>
              <a:t>СОХРАНЕНИЯ ЖИЗНИ</a:t>
            </a:r>
            <a:endParaRPr lang="ru-RU" sz="8000" b="1"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idx="1"/>
          </p:nvPr>
        </p:nvSpPr>
        <p:spPr>
          <a:xfrm>
            <a:off x="500034" y="1428736"/>
            <a:ext cx="8229600" cy="4525963"/>
          </a:xfrm>
        </p:spPr>
        <p:txBody>
          <a:bodyPr/>
          <a:lstStyle/>
          <a:p>
            <a:pPr algn="ctr">
              <a:buNone/>
            </a:pPr>
            <a:r>
              <a:rPr lang="ru-RU" sz="4800" b="1" dirty="0" smtClean="0">
                <a:solidFill>
                  <a:srgbClr val="002060"/>
                </a:solidFill>
              </a:rPr>
              <a:t>Дорога…Жизнь… Как похожи два эти понятия! Дорога жизни. Жизненный путь. Как близки они друг другу!</a:t>
            </a:r>
          </a:p>
          <a:p>
            <a:pPr>
              <a:buNone/>
            </a:pPr>
            <a:endParaRPr lang="ru-RU"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dor02.jpg"/>
          <p:cNvPicPr>
            <a:picLocks noChangeAspect="1"/>
          </p:cNvPicPr>
          <p:nvPr/>
        </p:nvPicPr>
        <p:blipFill>
          <a:blip r:embed="rId2"/>
          <a:stretch>
            <a:fillRect/>
          </a:stretch>
        </p:blipFill>
        <p:spPr>
          <a:xfrm>
            <a:off x="0" y="-214338"/>
            <a:ext cx="9144000" cy="7072338"/>
          </a:xfrm>
          <a:prstGeom prst="rect">
            <a:avLst/>
          </a:prstGeom>
        </p:spPr>
      </p:pic>
      <p:sp>
        <p:nvSpPr>
          <p:cNvPr id="14337" name="Rectangle 1"/>
          <p:cNvSpPr>
            <a:spLocks noChangeArrowheads="1"/>
          </p:cNvSpPr>
          <p:nvPr/>
        </p:nvSpPr>
        <p:spPr bwMode="auto">
          <a:xfrm>
            <a:off x="500066" y="428604"/>
            <a:ext cx="8286776"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4400" b="0" i="0" u="none" strike="noStrike" cap="none" normalizeH="0" baseline="0" dirty="0" smtClean="0">
                <a:ln>
                  <a:noFill/>
                </a:ln>
                <a:solidFill>
                  <a:srgbClr val="FFC000"/>
                </a:solidFill>
                <a:effectLst>
                  <a:outerShdw blurRad="38100" dist="38100" dir="2700000" algn="tl">
                    <a:srgbClr val="000000">
                      <a:alpha val="43137"/>
                    </a:srgbClr>
                  </a:outerShdw>
                </a:effectLst>
                <a:latin typeface="a_CooperBlack" pitchFamily="18" charset="-52"/>
                <a:ea typeface="Calibri" pitchFamily="34" charset="0"/>
                <a:cs typeface="Times New Roman" pitchFamily="18" charset="0"/>
              </a:rPr>
              <a:t>Дорога… Реальная модель всей нашей жизни. Пример, который отражает любые жизненные ситуации и отношения. Как и в жизни, здесь есть определенные правила и законы. </a:t>
            </a:r>
            <a:endParaRPr kumimoji="0" lang="ru-RU" sz="4400" b="0" i="0" u="none" strike="noStrike" cap="none" normalizeH="0" baseline="0" dirty="0" smtClean="0">
              <a:ln>
                <a:noFill/>
              </a:ln>
              <a:solidFill>
                <a:srgbClr val="FFC000"/>
              </a:solidFill>
              <a:effectLst>
                <a:outerShdw blurRad="38100" dist="38100" dir="2700000" algn="tl">
                  <a:srgbClr val="000000">
                    <a:alpha val="43137"/>
                  </a:srgbClr>
                </a:outerShdw>
              </a:effectLst>
              <a:latin typeface="a_CooperBlack" pitchFamily="18" charset="-5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4337"/>
                                        </p:tgtEl>
                                        <p:attrNameLst>
                                          <p:attrName>style.visibility</p:attrName>
                                        </p:attrNameLst>
                                      </p:cBhvr>
                                      <p:to>
                                        <p:strVal val="visible"/>
                                      </p:to>
                                    </p:set>
                                    <p:anim calcmode="discrete" valueType="clr">
                                      <p:cBhvr override="childStyle">
                                        <p:cTn id="7" dur="80"/>
                                        <p:tgtEl>
                                          <p:spTgt spid="1433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337"/>
                                        </p:tgtEl>
                                        <p:attrNameLst>
                                          <p:attrName>fillcolor</p:attrName>
                                        </p:attrNameLst>
                                      </p:cBhvr>
                                      <p:tavLst>
                                        <p:tav tm="0">
                                          <p:val>
                                            <p:clrVal>
                                              <a:schemeClr val="accent2"/>
                                            </p:clrVal>
                                          </p:val>
                                        </p:tav>
                                        <p:tav tm="50000">
                                          <p:val>
                                            <p:clrVal>
                                              <a:schemeClr val="hlink"/>
                                            </p:clrVal>
                                          </p:val>
                                        </p:tav>
                                      </p:tavLst>
                                    </p:anim>
                                    <p:set>
                                      <p:cBhvr>
                                        <p:cTn id="9" dur="80"/>
                                        <p:tgtEl>
                                          <p:spTgt spid="1433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7"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tolpa.jpg"/>
          <p:cNvPicPr>
            <a:picLocks noChangeAspect="1"/>
          </p:cNvPicPr>
          <p:nvPr/>
        </p:nvPicPr>
        <p:blipFill>
          <a:blip r:embed="rId2"/>
          <a:stretch>
            <a:fillRect/>
          </a:stretch>
        </p:blipFill>
        <p:spPr>
          <a:xfrm>
            <a:off x="1359592" y="0"/>
            <a:ext cx="6424816" cy="4823435"/>
          </a:xfrm>
          <a:prstGeom prst="rect">
            <a:avLst/>
          </a:prstGeom>
        </p:spPr>
      </p:pic>
      <p:sp>
        <p:nvSpPr>
          <p:cNvPr id="7" name="Выноска со стрелкой вверх 6"/>
          <p:cNvSpPr/>
          <p:nvPr/>
        </p:nvSpPr>
        <p:spPr>
          <a:xfrm>
            <a:off x="571472" y="4286256"/>
            <a:ext cx="8001056" cy="2500306"/>
          </a:xfrm>
          <a:prstGeom prst="upArrowCallout">
            <a:avLst/>
          </a:prstGeom>
          <a:solidFill>
            <a:srgbClr val="FFD10D">
              <a:alpha val="12000"/>
            </a:srgbClr>
          </a:solidFill>
          <a:ln>
            <a:solidFill>
              <a:srgbClr val="00B0F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rgbClr val="C00000"/>
                </a:solidFill>
              </a:rPr>
              <a:t>Дороги бывают разные: дороги в никуда, с определенным местом назначения… Мы каждый день в пути: кто-то в пути к намеченной цели, а кто-то просто идет по течению, подчиняясь законам толпы… И на этом пути нам встречаются разные люди. Попутчики, собеседники, случайные прохожие или толпа, идущая навстречу и сметающая все на своем пути.</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121.jpg"/>
          <p:cNvPicPr>
            <a:picLocks noChangeAspect="1"/>
          </p:cNvPicPr>
          <p:nvPr/>
        </p:nvPicPr>
        <p:blipFill>
          <a:blip r:embed="rId2"/>
          <a:stretch>
            <a:fillRect/>
          </a:stretch>
        </p:blipFill>
        <p:spPr>
          <a:xfrm>
            <a:off x="1143" y="0"/>
            <a:ext cx="9141714" cy="6858000"/>
          </a:xfrm>
          <a:prstGeom prst="rect">
            <a:avLst/>
          </a:prstGeom>
        </p:spPr>
      </p:pic>
      <p:sp>
        <p:nvSpPr>
          <p:cNvPr id="4" name="TextBox 3"/>
          <p:cNvSpPr txBox="1"/>
          <p:nvPr/>
        </p:nvSpPr>
        <p:spPr>
          <a:xfrm>
            <a:off x="535753" y="3903369"/>
            <a:ext cx="8072494" cy="2954655"/>
          </a:xfrm>
          <a:prstGeom prst="rect">
            <a:avLst/>
          </a:prstGeom>
          <a:noFill/>
        </p:spPr>
        <p:txBody>
          <a:bodyPr wrap="square" rtlCol="0">
            <a:spAutoFit/>
          </a:bodyPr>
          <a:lstStyle/>
          <a:p>
            <a:pPr algn="ctr"/>
            <a:r>
              <a:rPr lang="ru-RU" sz="2400" b="1" dirty="0" smtClean="0">
                <a:solidFill>
                  <a:srgbClr val="FF0000"/>
                </a:solidFill>
              </a:rPr>
              <a:t>Как сложно порой бывает сориентироваться в ситуации! Как, попав в интенсивный дорожный или жизненный поток, суметь найти свою нишу, идти в ногу со временем, соблюдать скоростной режим? Как часто в силу своей беспечности мы бываем, незащищены перед опасностью! Особенно сложно, конечно, детям.</a:t>
            </a:r>
          </a:p>
          <a:p>
            <a:endParaRPr lang="ru-RU"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2000"/>
                                        <p:tgtEl>
                                          <p:spTgt spid="5"/>
                                        </p:tgtEl>
                                      </p:cBhvr>
                                    </p:animEffect>
                                  </p:childTnLst>
                                </p:cTn>
                              </p:par>
                            </p:childTnLst>
                          </p:cTn>
                        </p:par>
                        <p:par>
                          <p:cTn id="8" fill="hold">
                            <p:stCondLst>
                              <p:cond delay="2000"/>
                            </p:stCondLst>
                            <p:childTnLst>
                              <p:par>
                                <p:cTn id="9" presetID="53"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trop.jpg"/>
          <p:cNvPicPr>
            <a:picLocks noChangeAspect="1"/>
          </p:cNvPicPr>
          <p:nvPr/>
        </p:nvPicPr>
        <p:blipFill>
          <a:blip r:embed="rId2"/>
          <a:stretch>
            <a:fillRect/>
          </a:stretch>
        </p:blipFill>
        <p:spPr>
          <a:xfrm>
            <a:off x="0" y="0"/>
            <a:ext cx="5356098" cy="6858000"/>
          </a:xfrm>
          <a:prstGeom prst="rect">
            <a:avLst/>
          </a:prstGeom>
        </p:spPr>
      </p:pic>
      <p:sp>
        <p:nvSpPr>
          <p:cNvPr id="4" name="TextBox 3"/>
          <p:cNvSpPr txBox="1"/>
          <p:nvPr/>
        </p:nvSpPr>
        <p:spPr>
          <a:xfrm>
            <a:off x="5643570" y="357166"/>
            <a:ext cx="3071834" cy="6494085"/>
          </a:xfrm>
          <a:prstGeom prst="rect">
            <a:avLst/>
          </a:prstGeom>
          <a:noFill/>
        </p:spPr>
        <p:txBody>
          <a:bodyPr wrap="square" rtlCol="0">
            <a:spAutoFit/>
          </a:bodyPr>
          <a:lstStyle/>
          <a:p>
            <a:r>
              <a:rPr lang="ru-RU" sz="2600" dirty="0" smtClean="0">
                <a:solidFill>
                  <a:srgbClr val="006600"/>
                </a:solidFill>
              </a:rPr>
              <a:t>Каждый выбирает свою дорогу сам. Одни пробираются узкими, непроторенными тропами, другие выбирают широкие современные магистрали, третьи сами прокладывают дорогу себе и окружающим…</a:t>
            </a:r>
          </a:p>
          <a:p>
            <a:endParaRPr lang="ru-RU" sz="2600" dirty="0">
              <a:solidFill>
                <a:srgbClr val="00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4"/>
          <p:cNvSpPr txBox="1">
            <a:spLocks noChangeArrowheads="1"/>
          </p:cNvSpPr>
          <p:nvPr/>
        </p:nvSpPr>
        <p:spPr bwMode="auto">
          <a:xfrm>
            <a:off x="539750" y="333375"/>
            <a:ext cx="8353425" cy="1066800"/>
          </a:xfrm>
          <a:prstGeom prst="rect">
            <a:avLst/>
          </a:prstGeom>
          <a:noFill/>
          <a:ln w="9525">
            <a:noFill/>
            <a:miter lim="800000"/>
            <a:headEnd/>
            <a:tailEnd/>
          </a:ln>
          <a:effectLst/>
        </p:spPr>
        <p:txBody>
          <a:bodyPr>
            <a:spAutoFit/>
          </a:bodyPr>
          <a:lstStyle/>
          <a:p>
            <a:pPr lvl="1" algn="ctr">
              <a:spcBef>
                <a:spcPct val="50000"/>
              </a:spcBef>
              <a:buFont typeface="Wingdings" pitchFamily="2" charset="2"/>
              <a:buChar char=""/>
              <a:defRPr/>
            </a:pPr>
            <a:r>
              <a:rPr lang="ru-RU" sz="3200" b="1">
                <a:solidFill>
                  <a:srgbClr val="FF0066"/>
                </a:solidFill>
                <a:effectLst>
                  <a:outerShdw blurRad="38100" dist="38100" dir="2700000" algn="tl">
                    <a:srgbClr val="000000"/>
                  </a:outerShdw>
                </a:effectLst>
              </a:rPr>
              <a:t>Не перебегай проезжую часть перед близко идущим транспортом </a:t>
            </a:r>
          </a:p>
        </p:txBody>
      </p:sp>
      <p:pic>
        <p:nvPicPr>
          <p:cNvPr id="13315" name="Picture 5" descr="pic8"/>
          <p:cNvPicPr>
            <a:picLocks noChangeAspect="1" noChangeArrowheads="1"/>
          </p:cNvPicPr>
          <p:nvPr/>
        </p:nvPicPr>
        <p:blipFill>
          <a:blip r:embed="rId2"/>
          <a:srcRect/>
          <a:stretch>
            <a:fillRect/>
          </a:stretch>
        </p:blipFill>
        <p:spPr bwMode="auto">
          <a:xfrm>
            <a:off x="684213" y="1989138"/>
            <a:ext cx="7758112" cy="39449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6259.0.123915._original.jpg"/>
          <p:cNvPicPr>
            <a:picLocks noChangeAspect="1"/>
          </p:cNvPicPr>
          <p:nvPr/>
        </p:nvPicPr>
        <p:blipFill>
          <a:blip r:embed="rId2"/>
          <a:stretch>
            <a:fillRect/>
          </a:stretch>
        </p:blipFill>
        <p:spPr>
          <a:xfrm>
            <a:off x="0" y="264339"/>
            <a:ext cx="9144000" cy="6093619"/>
          </a:xfrm>
          <a:prstGeom prst="rect">
            <a:avLst/>
          </a:prstGeom>
        </p:spPr>
      </p:pic>
      <p:sp>
        <p:nvSpPr>
          <p:cNvPr id="4" name="TextBox 3"/>
          <p:cNvSpPr txBox="1"/>
          <p:nvPr/>
        </p:nvSpPr>
        <p:spPr>
          <a:xfrm>
            <a:off x="785786" y="357166"/>
            <a:ext cx="7786742" cy="2308324"/>
          </a:xfrm>
          <a:prstGeom prst="rect">
            <a:avLst/>
          </a:prstGeom>
          <a:noFill/>
        </p:spPr>
        <p:txBody>
          <a:bodyPr wrap="square" rtlCol="0">
            <a:spAutoFit/>
          </a:bodyPr>
          <a:lstStyle/>
          <a:p>
            <a:pPr algn="ctr"/>
            <a:r>
              <a:rPr lang="ru-RU" sz="2400" dirty="0" smtClean="0">
                <a:solidFill>
                  <a:srgbClr val="002060"/>
                </a:solidFill>
              </a:rPr>
              <a:t>В наш век бешеных скоростей и загруженных трасс легко попасть в пробку или зайти в тупик, еще сложнее избежать столкновения. И тогда очень важно знать, что есть люди, готовые прийти на помощь; и помнить, что тебя ждут дома.</a:t>
            </a:r>
          </a:p>
          <a:p>
            <a:pPr algn="ctr"/>
            <a:endParaRPr lang="ru-RU" sz="24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93946.jpg"/>
          <p:cNvPicPr>
            <a:picLocks noChangeAspect="1"/>
          </p:cNvPicPr>
          <p:nvPr/>
        </p:nvPicPr>
        <p:blipFill>
          <a:blip r:embed="rId2"/>
          <a:stretch>
            <a:fillRect/>
          </a:stretch>
        </p:blipFill>
        <p:spPr>
          <a:xfrm>
            <a:off x="35655" y="428604"/>
            <a:ext cx="9108345" cy="6072230"/>
          </a:xfrm>
          <a:prstGeom prst="rect">
            <a:avLst/>
          </a:prstGeom>
        </p:spPr>
      </p:pic>
      <p:sp>
        <p:nvSpPr>
          <p:cNvPr id="4" name="TextBox 3"/>
          <p:cNvSpPr txBox="1"/>
          <p:nvPr/>
        </p:nvSpPr>
        <p:spPr>
          <a:xfrm>
            <a:off x="357158" y="500042"/>
            <a:ext cx="7786742" cy="1569660"/>
          </a:xfrm>
          <a:prstGeom prst="rect">
            <a:avLst/>
          </a:prstGeom>
          <a:solidFill>
            <a:srgbClr val="FFFFFF">
              <a:alpha val="34118"/>
            </a:srgbClr>
          </a:solidFill>
        </p:spPr>
        <p:txBody>
          <a:bodyPr wrap="square" rtlCol="0">
            <a:spAutoFit/>
          </a:bodyPr>
          <a:lstStyle/>
          <a:p>
            <a:r>
              <a:rPr lang="ru-RU" sz="2400" dirty="0" smtClean="0">
                <a:solidFill>
                  <a:srgbClr val="002060"/>
                </a:solidFill>
              </a:rPr>
              <a:t>Дорога… Это целая жизнь. Как удивительно похожи жизненные и дорожные ситуации! И готовить к ним себя и своих детей нужно с детства. </a:t>
            </a:r>
          </a:p>
          <a:p>
            <a:endParaRPr lang="ru-RU" sz="2400" dirty="0">
              <a:solidFill>
                <a:srgbClr val="FFFF00"/>
              </a:solidFill>
            </a:endParaRPr>
          </a:p>
        </p:txBody>
      </p:sp>
      <p:sp>
        <p:nvSpPr>
          <p:cNvPr id="5" name="TextBox 4"/>
          <p:cNvSpPr txBox="1"/>
          <p:nvPr/>
        </p:nvSpPr>
        <p:spPr>
          <a:xfrm>
            <a:off x="4429124" y="3784777"/>
            <a:ext cx="4500594" cy="2215991"/>
          </a:xfrm>
          <a:prstGeom prst="rect">
            <a:avLst/>
          </a:prstGeom>
          <a:solidFill>
            <a:srgbClr val="FFFFFF">
              <a:alpha val="34118"/>
            </a:srgbClr>
          </a:solidFill>
        </p:spPr>
        <p:txBody>
          <a:bodyPr wrap="square" rtlCol="0">
            <a:spAutoFit/>
          </a:bodyPr>
          <a:lstStyle/>
          <a:p>
            <a:r>
              <a:rPr lang="ru-RU" sz="2400" dirty="0" smtClean="0">
                <a:solidFill>
                  <a:srgbClr val="002060"/>
                </a:solidFill>
              </a:rPr>
              <a:t>Быть терпимым, уверенным в себе, не бояться трудностей, соблюдать правила – вот то, что поможет найти выход из любой ситуации.</a:t>
            </a:r>
          </a:p>
          <a:p>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par>
                          <p:cTn id="8" fill="hold">
                            <p:stCondLst>
                              <p:cond delay="2000"/>
                            </p:stCondLst>
                            <p:childTnLst>
                              <p:par>
                                <p:cTn id="9" presetID="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2" presetClass="entr" presetSubtype="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1+#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28596" y="357166"/>
            <a:ext cx="8072494" cy="5693866"/>
          </a:xfrm>
          <a:prstGeom prst="rect">
            <a:avLst/>
          </a:prstGeom>
          <a:noFill/>
        </p:spPr>
        <p:txBody>
          <a:bodyPr wrap="square" rtlCol="0">
            <a:spAutoFit/>
          </a:bodyPr>
          <a:lstStyle/>
          <a:p>
            <a:pPr algn="just"/>
            <a:r>
              <a:rPr lang="ru-RU" sz="2800" b="1" dirty="0" smtClean="0">
                <a:solidFill>
                  <a:srgbClr val="0070C0"/>
                </a:solidFill>
              </a:rPr>
              <a:t>Уважаемые родители! </a:t>
            </a:r>
            <a:r>
              <a:rPr lang="ru-RU" sz="2800" dirty="0" smtClean="0">
                <a:solidFill>
                  <a:srgbClr val="0070C0"/>
                </a:solidFill>
              </a:rPr>
              <a:t>Только зная Правила дорожного движения и хорошо ориентируясь в сложных  ситуациях на улице, ваши дети будут находиться в меньшей опасности, и вы, в первую очередь,  должны помочь им в этом. Как в сложной обстановке на дороге должен поступить водитель, а как пешеход? Увы,</a:t>
            </a:r>
            <a:r>
              <a:rPr lang="en-US" sz="2800" dirty="0" smtClean="0">
                <a:solidFill>
                  <a:srgbClr val="0070C0"/>
                </a:solidFill>
              </a:rPr>
              <a:t> </a:t>
            </a:r>
            <a:r>
              <a:rPr lang="ru-RU" sz="2800" smtClean="0">
                <a:solidFill>
                  <a:srgbClr val="0070C0"/>
                </a:solidFill>
              </a:rPr>
              <a:t>чаще </a:t>
            </a:r>
            <a:r>
              <a:rPr lang="ru-RU" sz="2800" dirty="0" smtClean="0">
                <a:solidFill>
                  <a:srgbClr val="0070C0"/>
                </a:solidFill>
              </a:rPr>
              <a:t>всего в семье обращаются к этой теме только тогда, когда уже свершился факт дорожно-транспортного происшествия. Так давайте же сделаем все возможное, чтобы не допустить трагедии.</a:t>
            </a:r>
          </a:p>
          <a:p>
            <a:pPr algn="just"/>
            <a:endParaRPr lang="ru-RU" sz="2800"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С-07.jpg"/>
          <p:cNvPicPr>
            <a:picLocks noChangeAspect="1"/>
          </p:cNvPicPr>
          <p:nvPr/>
        </p:nvPicPr>
        <p:blipFill>
          <a:blip r:embed="rId2"/>
          <a:stretch>
            <a:fillRect/>
          </a:stretch>
        </p:blipFill>
        <p:spPr>
          <a:xfrm>
            <a:off x="914400" y="1142984"/>
            <a:ext cx="7315200" cy="5181600"/>
          </a:xfrm>
          <a:prstGeom prst="rect">
            <a:avLst/>
          </a:prstGeom>
        </p:spPr>
      </p:pic>
      <p:sp>
        <p:nvSpPr>
          <p:cNvPr id="5" name="TextBox 4"/>
          <p:cNvSpPr txBox="1"/>
          <p:nvPr/>
        </p:nvSpPr>
        <p:spPr>
          <a:xfrm>
            <a:off x="1250133" y="214290"/>
            <a:ext cx="6643734" cy="646331"/>
          </a:xfrm>
          <a:prstGeom prst="rect">
            <a:avLst/>
          </a:prstGeom>
          <a:noFill/>
        </p:spPr>
        <p:txBody>
          <a:bodyPr wrap="square" rtlCol="0">
            <a:spAutoFit/>
          </a:bodyPr>
          <a:lstStyle/>
          <a:p>
            <a:pPr algn="ctr"/>
            <a:r>
              <a:rPr lang="ru-RU" sz="3600" b="1" dirty="0" smtClean="0">
                <a:solidFill>
                  <a:srgbClr val="0070C0"/>
                </a:solidFill>
              </a:rPr>
              <a:t>ПРАВИЛА ПЕШЕХОДА</a:t>
            </a:r>
            <a:endParaRPr lang="ru-RU" sz="3600" b="1"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0133" y="214290"/>
            <a:ext cx="6643734" cy="646331"/>
          </a:xfrm>
          <a:prstGeom prst="rect">
            <a:avLst/>
          </a:prstGeom>
          <a:noFill/>
        </p:spPr>
        <p:txBody>
          <a:bodyPr wrap="square" rtlCol="0">
            <a:spAutoFit/>
          </a:bodyPr>
          <a:lstStyle/>
          <a:p>
            <a:pPr algn="ctr"/>
            <a:r>
              <a:rPr lang="ru-RU" sz="3600" b="1" dirty="0" smtClean="0">
                <a:solidFill>
                  <a:srgbClr val="0070C0"/>
                </a:solidFill>
              </a:rPr>
              <a:t>ПРАВИЛА ПЕШЕХОДА</a:t>
            </a:r>
            <a:endParaRPr lang="ru-RU" sz="3600" b="1" dirty="0">
              <a:solidFill>
                <a:srgbClr val="0070C0"/>
              </a:solidFill>
            </a:endParaRPr>
          </a:p>
        </p:txBody>
      </p:sp>
      <p:pic>
        <p:nvPicPr>
          <p:cNvPr id="3" name="Рисунок 2" descr="С-01.jpg"/>
          <p:cNvPicPr>
            <a:picLocks noChangeAspect="1"/>
          </p:cNvPicPr>
          <p:nvPr/>
        </p:nvPicPr>
        <p:blipFill>
          <a:blip r:embed="rId2"/>
          <a:stretch>
            <a:fillRect/>
          </a:stretch>
        </p:blipFill>
        <p:spPr>
          <a:xfrm>
            <a:off x="914400" y="1104920"/>
            <a:ext cx="7315200" cy="5181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5"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0133" y="214290"/>
            <a:ext cx="6643734" cy="646331"/>
          </a:xfrm>
          <a:prstGeom prst="rect">
            <a:avLst/>
          </a:prstGeom>
          <a:noFill/>
        </p:spPr>
        <p:txBody>
          <a:bodyPr wrap="square" rtlCol="0">
            <a:spAutoFit/>
          </a:bodyPr>
          <a:lstStyle/>
          <a:p>
            <a:pPr algn="ctr"/>
            <a:r>
              <a:rPr lang="ru-RU" sz="3600" b="1" dirty="0" smtClean="0">
                <a:solidFill>
                  <a:srgbClr val="0070C0"/>
                </a:solidFill>
              </a:rPr>
              <a:t>ПРАВИЛА ПЕШЕХОДА</a:t>
            </a:r>
            <a:endParaRPr lang="ru-RU" sz="3600" b="1" dirty="0">
              <a:solidFill>
                <a:srgbClr val="0070C0"/>
              </a:solidFill>
            </a:endParaRPr>
          </a:p>
        </p:txBody>
      </p:sp>
      <p:pic>
        <p:nvPicPr>
          <p:cNvPr id="3" name="Рисунок 2" descr="С-06.jpg"/>
          <p:cNvPicPr>
            <a:picLocks noChangeAspect="1"/>
          </p:cNvPicPr>
          <p:nvPr/>
        </p:nvPicPr>
        <p:blipFill>
          <a:blip r:embed="rId2"/>
          <a:stretch>
            <a:fillRect/>
          </a:stretch>
        </p:blipFill>
        <p:spPr>
          <a:xfrm>
            <a:off x="914400" y="1182454"/>
            <a:ext cx="7315200" cy="51755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5"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0133" y="214290"/>
            <a:ext cx="6643734" cy="646331"/>
          </a:xfrm>
          <a:prstGeom prst="rect">
            <a:avLst/>
          </a:prstGeom>
          <a:noFill/>
        </p:spPr>
        <p:txBody>
          <a:bodyPr wrap="square" rtlCol="0">
            <a:spAutoFit/>
          </a:bodyPr>
          <a:lstStyle/>
          <a:p>
            <a:pPr algn="ctr"/>
            <a:r>
              <a:rPr lang="ru-RU" sz="3600" b="1" dirty="0" smtClean="0">
                <a:solidFill>
                  <a:srgbClr val="0070C0"/>
                </a:solidFill>
              </a:rPr>
              <a:t>ПРАВИЛА ПЕШЕХОДА</a:t>
            </a:r>
            <a:endParaRPr lang="ru-RU" sz="3600" b="1" dirty="0">
              <a:solidFill>
                <a:srgbClr val="0070C0"/>
              </a:solidFill>
            </a:endParaRPr>
          </a:p>
        </p:txBody>
      </p:sp>
      <p:pic>
        <p:nvPicPr>
          <p:cNvPr id="3" name="Рисунок 2" descr="С-02.jpg"/>
          <p:cNvPicPr>
            <a:picLocks noChangeAspect="1"/>
          </p:cNvPicPr>
          <p:nvPr/>
        </p:nvPicPr>
        <p:blipFill>
          <a:blip r:embed="rId2"/>
          <a:stretch>
            <a:fillRect/>
          </a:stretch>
        </p:blipFill>
        <p:spPr>
          <a:xfrm>
            <a:off x="914400" y="1188550"/>
            <a:ext cx="7315200" cy="51694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5"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0133" y="214290"/>
            <a:ext cx="6643734" cy="646331"/>
          </a:xfrm>
          <a:prstGeom prst="rect">
            <a:avLst/>
          </a:prstGeom>
          <a:noFill/>
        </p:spPr>
        <p:txBody>
          <a:bodyPr wrap="square" rtlCol="0">
            <a:spAutoFit/>
          </a:bodyPr>
          <a:lstStyle/>
          <a:p>
            <a:pPr algn="ctr"/>
            <a:r>
              <a:rPr lang="ru-RU" sz="3600" b="1" dirty="0" smtClean="0">
                <a:solidFill>
                  <a:srgbClr val="0070C0"/>
                </a:solidFill>
              </a:rPr>
              <a:t>ПРАВИЛА ПЕШЕХОДА</a:t>
            </a:r>
            <a:endParaRPr lang="ru-RU" sz="3600" b="1" dirty="0">
              <a:solidFill>
                <a:srgbClr val="0070C0"/>
              </a:solidFill>
            </a:endParaRPr>
          </a:p>
        </p:txBody>
      </p:sp>
      <p:pic>
        <p:nvPicPr>
          <p:cNvPr id="3" name="Рисунок 2" descr="С-10.jpg"/>
          <p:cNvPicPr>
            <a:picLocks noChangeAspect="1"/>
          </p:cNvPicPr>
          <p:nvPr/>
        </p:nvPicPr>
        <p:blipFill>
          <a:blip r:embed="rId2"/>
          <a:stretch>
            <a:fillRect/>
          </a:stretch>
        </p:blipFill>
        <p:spPr>
          <a:xfrm>
            <a:off x="914400" y="1176358"/>
            <a:ext cx="7315200" cy="5181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5"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072066" y="411235"/>
            <a:ext cx="3714744" cy="6232475"/>
          </a:xfrm>
          <a:prstGeom prst="rect">
            <a:avLst/>
          </a:prstGeom>
        </p:spPr>
        <p:txBody>
          <a:bodyPr wrap="square">
            <a:spAutoFit/>
          </a:bodyPr>
          <a:lstStyle/>
          <a:p>
            <a:r>
              <a:rPr lang="ru-RU" sz="2100" dirty="0" smtClean="0"/>
              <a:t>Очень хочется, чтобы вы прониклись сознанием того, что накормить, одеть малыша, нацелить его на хорошие оценки так же необходимо, как научить ребёнка безопасному поведению на дороге. Чтобы за всеми этими заботами не забылось, не потерялось главное – дорога: дорога в школу, дорога домой. Важно, чтобы она привела к цели, не оборвалась в начале или на полпути.</a:t>
            </a:r>
          </a:p>
          <a:p>
            <a:r>
              <a:rPr lang="ru-RU" sz="2100" dirty="0" smtClean="0"/>
              <a:t>Какой она будет для ребенка, зависит от нас с вами, взрослых.</a:t>
            </a:r>
            <a:endParaRPr lang="ru-RU" sz="2100" dirty="0"/>
          </a:p>
        </p:txBody>
      </p:sp>
      <p:pic>
        <p:nvPicPr>
          <p:cNvPr id="3" name="Рисунок 2" descr="Obl_Vash_rebenok.jpg"/>
          <p:cNvPicPr>
            <a:picLocks noChangeAspect="1"/>
          </p:cNvPicPr>
          <p:nvPr/>
        </p:nvPicPr>
        <p:blipFill>
          <a:blip r:embed="rId2"/>
          <a:stretch>
            <a:fillRect/>
          </a:stretch>
        </p:blipFill>
        <p:spPr>
          <a:xfrm>
            <a:off x="428596" y="482482"/>
            <a:ext cx="4143404" cy="60183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mal vel.jpg"/>
          <p:cNvPicPr>
            <a:picLocks noChangeAspect="1"/>
          </p:cNvPicPr>
          <p:nvPr/>
        </p:nvPicPr>
        <p:blipFill>
          <a:blip r:embed="rId2"/>
          <a:stretch>
            <a:fillRect/>
          </a:stretch>
        </p:blipFill>
        <p:spPr>
          <a:xfrm>
            <a:off x="2000232" y="214290"/>
            <a:ext cx="3286148" cy="6376742"/>
          </a:xfrm>
          <a:prstGeom prst="rect">
            <a:avLst/>
          </a:prstGeom>
        </p:spPr>
      </p:pic>
      <p:sp>
        <p:nvSpPr>
          <p:cNvPr id="3" name="TextBox 2"/>
          <p:cNvSpPr txBox="1"/>
          <p:nvPr/>
        </p:nvSpPr>
        <p:spPr>
          <a:xfrm>
            <a:off x="5929322" y="642918"/>
            <a:ext cx="3155031" cy="1200329"/>
          </a:xfrm>
          <a:prstGeom prst="rect">
            <a:avLst/>
          </a:prstGeom>
          <a:noFill/>
        </p:spPr>
        <p:txBody>
          <a:bodyPr wrap="none" rtlCol="0">
            <a:spAutoFit/>
          </a:bodyPr>
          <a:lstStyle/>
          <a:p>
            <a:pPr algn="ctr"/>
            <a:r>
              <a:rPr lang="ru-RU" sz="2400" b="1" dirty="0" smtClean="0">
                <a:solidFill>
                  <a:srgbClr val="002060"/>
                </a:solidFill>
                <a:effectLst>
                  <a:outerShdw blurRad="38100" dist="38100" dir="2700000" algn="tl">
                    <a:srgbClr val="000000">
                      <a:alpha val="43137"/>
                    </a:srgbClr>
                  </a:outerShdw>
                </a:effectLst>
              </a:rPr>
              <a:t>СОХРАНИМ ЖИЗНЬ</a:t>
            </a:r>
          </a:p>
          <a:p>
            <a:pPr algn="ctr"/>
            <a:r>
              <a:rPr lang="ru-RU" sz="2400" b="1" dirty="0" smtClean="0">
                <a:solidFill>
                  <a:srgbClr val="002060"/>
                </a:solidFill>
                <a:effectLst>
                  <a:outerShdw blurRad="38100" dist="38100" dir="2700000" algn="tl">
                    <a:srgbClr val="000000">
                      <a:alpha val="43137"/>
                    </a:srgbClr>
                  </a:outerShdw>
                </a:effectLst>
              </a:rPr>
              <a:t>И ЗДОРОВЬЕ </a:t>
            </a:r>
          </a:p>
          <a:p>
            <a:pPr algn="ctr"/>
            <a:r>
              <a:rPr lang="ru-RU" sz="2400" b="1" dirty="0" smtClean="0">
                <a:solidFill>
                  <a:srgbClr val="002060"/>
                </a:solidFill>
                <a:effectLst>
                  <a:outerShdw blurRad="38100" dist="38100" dir="2700000" algn="tl">
                    <a:srgbClr val="000000">
                      <a:alpha val="43137"/>
                    </a:srgbClr>
                  </a:outerShdw>
                </a:effectLst>
              </a:rPr>
              <a:t>НАШИХ ДЕТЕЙ</a:t>
            </a:r>
            <a:endParaRPr lang="ru-RU" sz="2400" b="1" dirty="0">
              <a:solidFill>
                <a:srgbClr val="00206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par>
                          <p:cTn id="10" fill="hold">
                            <p:stCondLst>
                              <p:cond delay="2000"/>
                            </p:stCondLst>
                            <p:childTnLst>
                              <p:par>
                                <p:cTn id="11" presetID="21" presetClass="entr" presetSubtype="4"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4)">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4"/>
          <p:cNvSpPr txBox="1">
            <a:spLocks noChangeArrowheads="1"/>
          </p:cNvSpPr>
          <p:nvPr/>
        </p:nvSpPr>
        <p:spPr bwMode="auto">
          <a:xfrm>
            <a:off x="323850" y="333375"/>
            <a:ext cx="7993063" cy="1554163"/>
          </a:xfrm>
          <a:prstGeom prst="rect">
            <a:avLst/>
          </a:prstGeom>
          <a:noFill/>
          <a:ln w="9525">
            <a:noFill/>
            <a:miter lim="800000"/>
            <a:headEnd/>
            <a:tailEnd/>
          </a:ln>
          <a:effectLst/>
        </p:spPr>
        <p:txBody>
          <a:bodyPr>
            <a:spAutoFit/>
          </a:bodyPr>
          <a:lstStyle/>
          <a:p>
            <a:pPr lvl="2" algn="ctr">
              <a:spcBef>
                <a:spcPct val="50000"/>
              </a:spcBef>
              <a:buFont typeface="Wingdings" pitchFamily="2" charset="2"/>
              <a:buNone/>
              <a:defRPr/>
            </a:pPr>
            <a:r>
              <a:rPr lang="ru-RU" sz="3200" b="1">
                <a:solidFill>
                  <a:srgbClr val="FF0066"/>
                </a:solidFill>
                <a:effectLst>
                  <a:outerShdw blurRad="38100" dist="38100" dir="2700000" algn="tl">
                    <a:srgbClr val="000000"/>
                  </a:outerShdw>
                </a:effectLst>
              </a:rPr>
              <a:t>Не обходи стоящий автомобиль - это опасно. Подожди пока он отъедет</a:t>
            </a:r>
            <a:r>
              <a:rPr lang="ru-RU" sz="3200">
                <a:solidFill>
                  <a:srgbClr val="FF0066"/>
                </a:solidFill>
                <a:effectLst/>
              </a:rPr>
              <a:t> </a:t>
            </a:r>
          </a:p>
        </p:txBody>
      </p:sp>
      <p:pic>
        <p:nvPicPr>
          <p:cNvPr id="14339" name="Picture 6" descr="65161"/>
          <p:cNvPicPr>
            <a:picLocks noChangeAspect="1" noChangeArrowheads="1"/>
          </p:cNvPicPr>
          <p:nvPr/>
        </p:nvPicPr>
        <p:blipFill>
          <a:blip r:embed="rId2"/>
          <a:srcRect/>
          <a:stretch>
            <a:fillRect/>
          </a:stretch>
        </p:blipFill>
        <p:spPr bwMode="auto">
          <a:xfrm>
            <a:off x="179388" y="1700213"/>
            <a:ext cx="3600450" cy="4824412"/>
          </a:xfrm>
          <a:prstGeom prst="rect">
            <a:avLst/>
          </a:prstGeom>
          <a:noFill/>
          <a:ln w="9525">
            <a:noFill/>
            <a:miter lim="800000"/>
            <a:headEnd/>
            <a:tailEnd/>
          </a:ln>
        </p:spPr>
      </p:pic>
      <p:pic>
        <p:nvPicPr>
          <p:cNvPr id="14340" name="Picture 7" descr="1(4)"/>
          <p:cNvPicPr>
            <a:picLocks noChangeAspect="1" noChangeArrowheads="1"/>
          </p:cNvPicPr>
          <p:nvPr/>
        </p:nvPicPr>
        <p:blipFill>
          <a:blip r:embed="rId3"/>
          <a:srcRect/>
          <a:stretch>
            <a:fillRect/>
          </a:stretch>
        </p:blipFill>
        <p:spPr bwMode="auto">
          <a:xfrm>
            <a:off x="5148263" y="2133600"/>
            <a:ext cx="3790950" cy="3810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5"/>
          <p:cNvSpPr>
            <a:spLocks noChangeArrowheads="1"/>
          </p:cNvSpPr>
          <p:nvPr/>
        </p:nvSpPr>
        <p:spPr bwMode="auto">
          <a:xfrm>
            <a:off x="395288" y="333375"/>
            <a:ext cx="8424862" cy="1066800"/>
          </a:xfrm>
          <a:prstGeom prst="rect">
            <a:avLst/>
          </a:prstGeom>
          <a:noFill/>
          <a:ln w="9525">
            <a:noFill/>
            <a:miter lim="800000"/>
            <a:headEnd/>
            <a:tailEnd/>
          </a:ln>
          <a:effectLst/>
        </p:spPr>
        <p:txBody>
          <a:bodyPr>
            <a:spAutoFit/>
          </a:bodyPr>
          <a:lstStyle/>
          <a:p>
            <a:pPr algn="ctr">
              <a:defRPr/>
            </a:pPr>
            <a:r>
              <a:rPr lang="ru-RU" sz="3200" b="1">
                <a:solidFill>
                  <a:srgbClr val="FF0066"/>
                </a:solidFill>
                <a:effectLst>
                  <a:outerShdw blurRad="38100" dist="38100" dir="2700000" algn="tl">
                    <a:srgbClr val="000000"/>
                  </a:outerShdw>
                </a:effectLst>
              </a:rPr>
              <a:t>Ожидая транспорт, стойте только на посадочных площадках или обочине</a:t>
            </a:r>
          </a:p>
        </p:txBody>
      </p:sp>
      <p:pic>
        <p:nvPicPr>
          <p:cNvPr id="15363" name="Picture 8" descr="131740"/>
          <p:cNvPicPr>
            <a:picLocks noChangeAspect="1" noChangeArrowheads="1"/>
          </p:cNvPicPr>
          <p:nvPr/>
        </p:nvPicPr>
        <p:blipFill>
          <a:blip r:embed="rId2"/>
          <a:srcRect/>
          <a:stretch>
            <a:fillRect/>
          </a:stretch>
        </p:blipFill>
        <p:spPr bwMode="auto">
          <a:xfrm>
            <a:off x="2339975" y="1484313"/>
            <a:ext cx="4873625" cy="52292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ChangeArrowheads="1"/>
          </p:cNvSpPr>
          <p:nvPr/>
        </p:nvSpPr>
        <p:spPr bwMode="auto">
          <a:xfrm>
            <a:off x="250825" y="333375"/>
            <a:ext cx="8642350" cy="946150"/>
          </a:xfrm>
          <a:prstGeom prst="rect">
            <a:avLst/>
          </a:prstGeom>
          <a:noFill/>
          <a:ln w="9525">
            <a:noFill/>
            <a:miter lim="800000"/>
            <a:headEnd/>
            <a:tailEnd/>
          </a:ln>
          <a:effectLst/>
        </p:spPr>
        <p:txBody>
          <a:bodyPr>
            <a:spAutoFit/>
          </a:bodyPr>
          <a:lstStyle/>
          <a:p>
            <a:pPr algn="ctr">
              <a:defRPr/>
            </a:pPr>
            <a:r>
              <a:rPr lang="ru-RU" sz="2800" b="1">
                <a:solidFill>
                  <a:srgbClr val="FF0066"/>
                </a:solidFill>
                <a:effectLst>
                  <a:outerShdw blurRad="38100" dist="38100" dir="2700000" algn="tl">
                    <a:srgbClr val="000000"/>
                  </a:outerShdw>
                </a:effectLst>
              </a:rPr>
              <a:t>Подходите для посадки только после полной остановки  транспортного средства</a:t>
            </a:r>
          </a:p>
        </p:txBody>
      </p:sp>
      <p:pic>
        <p:nvPicPr>
          <p:cNvPr id="16387" name="Picture 6" descr="imgап"/>
          <p:cNvPicPr>
            <a:picLocks noChangeAspect="1" noChangeArrowheads="1"/>
          </p:cNvPicPr>
          <p:nvPr/>
        </p:nvPicPr>
        <p:blipFill>
          <a:blip r:embed="rId2"/>
          <a:srcRect/>
          <a:stretch>
            <a:fillRect/>
          </a:stretch>
        </p:blipFill>
        <p:spPr bwMode="auto">
          <a:xfrm>
            <a:off x="1476375" y="1484313"/>
            <a:ext cx="6696075" cy="50228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p:cNvSpPr>
            <a:spLocks noChangeArrowheads="1"/>
          </p:cNvSpPr>
          <p:nvPr/>
        </p:nvSpPr>
        <p:spPr bwMode="auto">
          <a:xfrm>
            <a:off x="250825" y="333375"/>
            <a:ext cx="8642350" cy="946150"/>
          </a:xfrm>
          <a:prstGeom prst="rect">
            <a:avLst/>
          </a:prstGeom>
          <a:noFill/>
          <a:ln w="9525">
            <a:noFill/>
            <a:miter lim="800000"/>
            <a:headEnd/>
            <a:tailEnd/>
          </a:ln>
          <a:effectLst/>
        </p:spPr>
        <p:txBody>
          <a:bodyPr>
            <a:spAutoFit/>
          </a:bodyPr>
          <a:lstStyle/>
          <a:p>
            <a:pPr algn="ctr">
              <a:defRPr/>
            </a:pPr>
            <a:r>
              <a:rPr lang="ru-RU" sz="2800" b="1">
                <a:solidFill>
                  <a:srgbClr val="FF0066"/>
                </a:solidFill>
                <a:effectLst>
                  <a:outerShdw blurRad="38100" dist="38100" dir="2700000" algn="tl">
                    <a:srgbClr val="000000"/>
                  </a:outerShdw>
                </a:effectLst>
              </a:rPr>
              <a:t>Необходимо пристегнуться,</a:t>
            </a:r>
          </a:p>
          <a:p>
            <a:pPr algn="ctr">
              <a:defRPr/>
            </a:pPr>
            <a:r>
              <a:rPr lang="ru-RU" sz="2800" b="1">
                <a:solidFill>
                  <a:srgbClr val="FF0066"/>
                </a:solidFill>
                <a:effectLst>
                  <a:outerShdw blurRad="38100" dist="38100" dir="2700000" algn="tl">
                    <a:srgbClr val="000000"/>
                  </a:outerShdw>
                </a:effectLst>
              </a:rPr>
              <a:t>если вы едите в легковом автомобиле </a:t>
            </a:r>
          </a:p>
        </p:txBody>
      </p:sp>
      <p:pic>
        <p:nvPicPr>
          <p:cNvPr id="17411" name="Picture 7" descr="title"/>
          <p:cNvPicPr>
            <a:picLocks noChangeAspect="1" noChangeArrowheads="1"/>
          </p:cNvPicPr>
          <p:nvPr/>
        </p:nvPicPr>
        <p:blipFill>
          <a:blip r:embed="rId2"/>
          <a:srcRect/>
          <a:stretch>
            <a:fillRect/>
          </a:stretch>
        </p:blipFill>
        <p:spPr bwMode="auto">
          <a:xfrm>
            <a:off x="1908175" y="1989138"/>
            <a:ext cx="5249863" cy="38322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p:cNvSpPr>
            <a:spLocks noChangeArrowheads="1"/>
          </p:cNvSpPr>
          <p:nvPr/>
        </p:nvSpPr>
        <p:spPr bwMode="auto">
          <a:xfrm>
            <a:off x="250825" y="333375"/>
            <a:ext cx="8642350" cy="946150"/>
          </a:xfrm>
          <a:prstGeom prst="rect">
            <a:avLst/>
          </a:prstGeom>
          <a:noFill/>
          <a:ln w="9525">
            <a:noFill/>
            <a:miter lim="800000"/>
            <a:headEnd/>
            <a:tailEnd/>
          </a:ln>
          <a:effectLst/>
        </p:spPr>
        <p:txBody>
          <a:bodyPr>
            <a:spAutoFit/>
          </a:bodyPr>
          <a:lstStyle/>
          <a:p>
            <a:pPr algn="ctr">
              <a:defRPr/>
            </a:pPr>
            <a:r>
              <a:rPr lang="ru-RU" sz="2800" b="1" dirty="0">
                <a:solidFill>
                  <a:srgbClr val="FF0066"/>
                </a:solidFill>
                <a:effectLst>
                  <a:outerShdw blurRad="38100" dist="38100" dir="2700000" algn="tl">
                    <a:srgbClr val="000000"/>
                  </a:outerShdw>
                </a:effectLst>
              </a:rPr>
              <a:t>Велосипедистам не следует устраивать гонки на проезжей части и на тротуарах</a:t>
            </a:r>
          </a:p>
        </p:txBody>
      </p:sp>
      <p:pic>
        <p:nvPicPr>
          <p:cNvPr id="18435" name="Picture 6" descr="52149311_orig"/>
          <p:cNvPicPr>
            <a:picLocks noChangeAspect="1" noChangeArrowheads="1"/>
          </p:cNvPicPr>
          <p:nvPr/>
        </p:nvPicPr>
        <p:blipFill>
          <a:blip r:embed="rId2"/>
          <a:srcRect/>
          <a:stretch>
            <a:fillRect/>
          </a:stretch>
        </p:blipFill>
        <p:spPr bwMode="auto">
          <a:xfrm>
            <a:off x="2339975" y="1412875"/>
            <a:ext cx="4618038" cy="51847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ChangeArrowheads="1"/>
          </p:cNvSpPr>
          <p:nvPr/>
        </p:nvSpPr>
        <p:spPr bwMode="auto">
          <a:xfrm>
            <a:off x="250825" y="333375"/>
            <a:ext cx="8642350" cy="946150"/>
          </a:xfrm>
          <a:prstGeom prst="rect">
            <a:avLst/>
          </a:prstGeom>
          <a:noFill/>
          <a:ln w="9525">
            <a:noFill/>
            <a:miter lim="800000"/>
            <a:headEnd/>
            <a:tailEnd/>
          </a:ln>
          <a:effectLst/>
        </p:spPr>
        <p:txBody>
          <a:bodyPr>
            <a:spAutoFit/>
          </a:bodyPr>
          <a:lstStyle/>
          <a:p>
            <a:pPr algn="ctr">
              <a:defRPr/>
            </a:pPr>
            <a:r>
              <a:rPr lang="ru-RU" sz="2800" b="1">
                <a:solidFill>
                  <a:srgbClr val="FF0066"/>
                </a:solidFill>
                <a:effectLst>
                  <a:outerShdw blurRad="38100" dist="38100" dir="2700000" algn="tl">
                    <a:srgbClr val="000000"/>
                  </a:outerShdw>
                </a:effectLst>
              </a:rPr>
              <a:t>Ведите велосипед рядом, если переходите улицу. Не рискуйте, переезжая дорогу!</a:t>
            </a:r>
          </a:p>
        </p:txBody>
      </p:sp>
      <p:pic>
        <p:nvPicPr>
          <p:cNvPr id="19459" name="Picture 6" descr="perekhod"/>
          <p:cNvPicPr>
            <a:picLocks noChangeAspect="1" noChangeArrowheads="1"/>
          </p:cNvPicPr>
          <p:nvPr/>
        </p:nvPicPr>
        <p:blipFill>
          <a:blip r:embed="rId2"/>
          <a:srcRect/>
          <a:stretch>
            <a:fillRect/>
          </a:stretch>
        </p:blipFill>
        <p:spPr bwMode="auto">
          <a:xfrm>
            <a:off x="2336800" y="1484313"/>
            <a:ext cx="4611688" cy="51133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Text Box 4"/>
          <p:cNvSpPr txBox="1">
            <a:spLocks noChangeArrowheads="1"/>
          </p:cNvSpPr>
          <p:nvPr/>
        </p:nvSpPr>
        <p:spPr bwMode="auto">
          <a:xfrm>
            <a:off x="539750" y="188913"/>
            <a:ext cx="8064500" cy="1570037"/>
          </a:xfrm>
          <a:prstGeom prst="rect">
            <a:avLst/>
          </a:prstGeom>
          <a:noFill/>
          <a:ln w="9525">
            <a:noFill/>
            <a:miter lim="800000"/>
            <a:headEnd/>
            <a:tailEnd/>
          </a:ln>
          <a:effectLst/>
        </p:spPr>
        <p:txBody>
          <a:bodyPr>
            <a:spAutoFit/>
          </a:bodyPr>
          <a:lstStyle/>
          <a:p>
            <a:pPr algn="ctr">
              <a:spcBef>
                <a:spcPct val="50000"/>
              </a:spcBef>
              <a:defRPr/>
            </a:pPr>
            <a:r>
              <a:rPr lang="ru-RU" sz="3200" b="1" dirty="0">
                <a:solidFill>
                  <a:srgbClr val="FF0066"/>
                </a:solidFill>
                <a:effectLst>
                  <a:outerShdw blurRad="38100" dist="38100" dir="2700000" algn="tl">
                    <a:srgbClr val="000000"/>
                  </a:outerShdw>
                </a:effectLst>
              </a:rPr>
              <a:t>Катайтесь на роликах, скейтбордах и велосипедах в местах предназначенных для этого</a:t>
            </a:r>
          </a:p>
        </p:txBody>
      </p:sp>
      <p:pic>
        <p:nvPicPr>
          <p:cNvPr id="20483" name="Picture 5" descr="70000001"/>
          <p:cNvPicPr>
            <a:picLocks noChangeAspect="1" noChangeArrowheads="1"/>
          </p:cNvPicPr>
          <p:nvPr/>
        </p:nvPicPr>
        <p:blipFill>
          <a:blip r:embed="rId2"/>
          <a:srcRect/>
          <a:stretch>
            <a:fillRect/>
          </a:stretch>
        </p:blipFill>
        <p:spPr bwMode="auto">
          <a:xfrm>
            <a:off x="395288" y="2420938"/>
            <a:ext cx="2998787" cy="3168650"/>
          </a:xfrm>
          <a:prstGeom prst="rect">
            <a:avLst/>
          </a:prstGeom>
          <a:noFill/>
          <a:ln w="9525">
            <a:noFill/>
            <a:miter lim="800000"/>
            <a:headEnd/>
            <a:tailEnd/>
          </a:ln>
        </p:spPr>
      </p:pic>
      <p:pic>
        <p:nvPicPr>
          <p:cNvPr id="20484" name="Picture 6" descr="25"/>
          <p:cNvPicPr>
            <a:picLocks noChangeAspect="1" noChangeArrowheads="1"/>
          </p:cNvPicPr>
          <p:nvPr/>
        </p:nvPicPr>
        <p:blipFill>
          <a:blip r:embed="rId3"/>
          <a:srcRect/>
          <a:stretch>
            <a:fillRect/>
          </a:stretch>
        </p:blipFill>
        <p:spPr bwMode="auto">
          <a:xfrm>
            <a:off x="4643438" y="2349500"/>
            <a:ext cx="4179887" cy="31607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Text Box 4"/>
          <p:cNvSpPr txBox="1">
            <a:spLocks noChangeArrowheads="1"/>
          </p:cNvSpPr>
          <p:nvPr/>
        </p:nvSpPr>
        <p:spPr bwMode="auto">
          <a:xfrm>
            <a:off x="539750" y="404813"/>
            <a:ext cx="7920038" cy="641350"/>
          </a:xfrm>
          <a:prstGeom prst="rect">
            <a:avLst/>
          </a:prstGeom>
          <a:noFill/>
          <a:ln w="9525">
            <a:noFill/>
            <a:miter lim="800000"/>
            <a:headEnd/>
            <a:tailEnd/>
          </a:ln>
          <a:effectLst/>
        </p:spPr>
        <p:txBody>
          <a:bodyPr>
            <a:spAutoFit/>
          </a:bodyPr>
          <a:lstStyle/>
          <a:p>
            <a:pPr algn="ctr">
              <a:spcBef>
                <a:spcPct val="50000"/>
              </a:spcBef>
              <a:defRPr/>
            </a:pPr>
            <a:r>
              <a:rPr lang="ru-RU" sz="3600" b="1">
                <a:solidFill>
                  <a:srgbClr val="FF0066"/>
                </a:solidFill>
                <a:effectLst>
                  <a:outerShdw blurRad="38100" dist="38100" dir="2700000" algn="tl">
                    <a:srgbClr val="000000"/>
                  </a:outerShdw>
                </a:effectLst>
              </a:rPr>
              <a:t>Не играйте на проезжей части!</a:t>
            </a:r>
          </a:p>
        </p:txBody>
      </p:sp>
      <p:pic>
        <p:nvPicPr>
          <p:cNvPr id="21507" name="Picture 5" descr="5"/>
          <p:cNvPicPr>
            <a:picLocks noChangeAspect="1" noChangeArrowheads="1"/>
          </p:cNvPicPr>
          <p:nvPr/>
        </p:nvPicPr>
        <p:blipFill>
          <a:blip r:embed="rId2"/>
          <a:srcRect/>
          <a:stretch>
            <a:fillRect/>
          </a:stretch>
        </p:blipFill>
        <p:spPr bwMode="auto">
          <a:xfrm>
            <a:off x="2051050" y="1268413"/>
            <a:ext cx="5280025" cy="51101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4"/>
          <p:cNvSpPr txBox="1">
            <a:spLocks noChangeArrowheads="1"/>
          </p:cNvSpPr>
          <p:nvPr/>
        </p:nvSpPr>
        <p:spPr bwMode="auto">
          <a:xfrm>
            <a:off x="0" y="333375"/>
            <a:ext cx="8785225" cy="946150"/>
          </a:xfrm>
          <a:prstGeom prst="rect">
            <a:avLst/>
          </a:prstGeom>
          <a:noFill/>
          <a:ln w="9525">
            <a:noFill/>
            <a:miter lim="800000"/>
            <a:headEnd/>
            <a:tailEnd/>
          </a:ln>
          <a:effectLst/>
        </p:spPr>
        <p:txBody>
          <a:bodyPr>
            <a:spAutoFit/>
          </a:bodyPr>
          <a:lstStyle/>
          <a:p>
            <a:pPr lvl="2" algn="ctr">
              <a:spcBef>
                <a:spcPct val="50000"/>
              </a:spcBef>
              <a:buFont typeface="Wingdings" pitchFamily="2" charset="2"/>
              <a:buChar char=""/>
              <a:defRPr/>
            </a:pPr>
            <a:r>
              <a:rPr lang="ru-RU" sz="2800" b="1">
                <a:solidFill>
                  <a:srgbClr val="FF0066"/>
                </a:solidFill>
                <a:effectLst>
                  <a:outerShdw blurRad="38100" dist="38100" dir="2700000" algn="tl">
                    <a:srgbClr val="000000"/>
                  </a:outerShdw>
                </a:effectLst>
              </a:rPr>
              <a:t>Переходи улицу только по пешеходному переходу </a:t>
            </a:r>
          </a:p>
        </p:txBody>
      </p:sp>
      <p:pic>
        <p:nvPicPr>
          <p:cNvPr id="4099" name="Picture 8" descr="img"/>
          <p:cNvPicPr>
            <a:picLocks noChangeAspect="1" noChangeArrowheads="1"/>
          </p:cNvPicPr>
          <p:nvPr/>
        </p:nvPicPr>
        <p:blipFill>
          <a:blip r:embed="rId2"/>
          <a:srcRect/>
          <a:stretch>
            <a:fillRect/>
          </a:stretch>
        </p:blipFill>
        <p:spPr bwMode="auto">
          <a:xfrm>
            <a:off x="900113" y="1341438"/>
            <a:ext cx="6840537" cy="5130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 Box 4"/>
          <p:cNvSpPr txBox="1">
            <a:spLocks noChangeArrowheads="1"/>
          </p:cNvSpPr>
          <p:nvPr/>
        </p:nvSpPr>
        <p:spPr bwMode="auto">
          <a:xfrm>
            <a:off x="468313" y="0"/>
            <a:ext cx="8353425" cy="1554163"/>
          </a:xfrm>
          <a:prstGeom prst="rect">
            <a:avLst/>
          </a:prstGeom>
          <a:noFill/>
          <a:ln w="9525">
            <a:noFill/>
            <a:miter lim="800000"/>
            <a:headEnd/>
            <a:tailEnd/>
          </a:ln>
          <a:effectLst/>
        </p:spPr>
        <p:txBody>
          <a:bodyPr>
            <a:spAutoFit/>
          </a:bodyPr>
          <a:lstStyle/>
          <a:p>
            <a:pPr lvl="1" algn="ctr">
              <a:spcBef>
                <a:spcPct val="50000"/>
              </a:spcBef>
              <a:buFont typeface="Wingdings" pitchFamily="2" charset="2"/>
              <a:buChar char=""/>
              <a:defRPr/>
            </a:pPr>
            <a:r>
              <a:rPr lang="ru-RU" sz="3200" b="1">
                <a:solidFill>
                  <a:srgbClr val="FF0066"/>
                </a:solidFill>
                <a:effectLst>
                  <a:outerShdw blurRad="38100" dist="38100" dir="2700000" algn="tl">
                    <a:srgbClr val="000000"/>
                  </a:outerShdw>
                </a:effectLst>
              </a:rPr>
              <a:t>За городом нужно идти по обочине дороги навстречу движущемуся транспорту</a:t>
            </a:r>
            <a:r>
              <a:rPr lang="ru-RU" sz="3200">
                <a:solidFill>
                  <a:srgbClr val="FF0066"/>
                </a:solidFill>
                <a:effectLst/>
              </a:rPr>
              <a:t> </a:t>
            </a:r>
          </a:p>
        </p:txBody>
      </p:sp>
      <p:pic>
        <p:nvPicPr>
          <p:cNvPr id="22531" name="Picture 5" descr="pic10"/>
          <p:cNvPicPr>
            <a:picLocks noChangeAspect="1" noChangeArrowheads="1"/>
          </p:cNvPicPr>
          <p:nvPr/>
        </p:nvPicPr>
        <p:blipFill>
          <a:blip r:embed="rId2"/>
          <a:srcRect/>
          <a:stretch>
            <a:fillRect/>
          </a:stretch>
        </p:blipFill>
        <p:spPr bwMode="auto">
          <a:xfrm>
            <a:off x="0" y="3751263"/>
            <a:ext cx="4356100" cy="3106737"/>
          </a:xfrm>
          <a:prstGeom prst="rect">
            <a:avLst/>
          </a:prstGeom>
          <a:noFill/>
          <a:ln w="9525">
            <a:noFill/>
            <a:miter lim="800000"/>
            <a:headEnd/>
            <a:tailEnd/>
          </a:ln>
        </p:spPr>
      </p:pic>
      <p:pic>
        <p:nvPicPr>
          <p:cNvPr id="22532" name="Picture 6" descr="Ildviz1"/>
          <p:cNvPicPr>
            <a:picLocks noChangeAspect="1" noChangeArrowheads="1"/>
          </p:cNvPicPr>
          <p:nvPr/>
        </p:nvPicPr>
        <p:blipFill>
          <a:blip r:embed="rId3"/>
          <a:srcRect/>
          <a:stretch>
            <a:fillRect/>
          </a:stretch>
        </p:blipFill>
        <p:spPr bwMode="auto">
          <a:xfrm>
            <a:off x="4392613" y="1844675"/>
            <a:ext cx="4751387" cy="37052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p:cNvPicPr>
            <a:picLocks noChangeAspect="1" noChangeArrowheads="1"/>
          </p:cNvPicPr>
          <p:nvPr/>
        </p:nvPicPr>
        <p:blipFill>
          <a:blip r:embed="rId3">
            <a:clrChange>
              <a:clrFrom>
                <a:srgbClr val="FFFFFF"/>
              </a:clrFrom>
              <a:clrTo>
                <a:srgbClr val="FFFFFF">
                  <a:alpha val="0"/>
                </a:srgbClr>
              </a:clrTo>
            </a:clrChange>
            <a:lum bright="-6000" contrast="54000"/>
          </a:blip>
          <a:srcRect/>
          <a:stretch>
            <a:fillRect/>
          </a:stretch>
        </p:blipFill>
        <p:spPr bwMode="auto">
          <a:xfrm>
            <a:off x="2428860" y="714356"/>
            <a:ext cx="4064000" cy="3362325"/>
          </a:xfrm>
          <a:prstGeom prst="rect">
            <a:avLst/>
          </a:prstGeom>
          <a:noFill/>
          <a:ln w="9525">
            <a:noFill/>
            <a:miter lim="800000"/>
            <a:headEnd/>
            <a:tailEnd/>
          </a:ln>
        </p:spPr>
      </p:pic>
      <p:sp>
        <p:nvSpPr>
          <p:cNvPr id="2051" name="WordArt 6"/>
          <p:cNvSpPr>
            <a:spLocks noChangeArrowheads="1" noChangeShapeType="1" noTextEdit="1"/>
          </p:cNvSpPr>
          <p:nvPr/>
        </p:nvSpPr>
        <p:spPr bwMode="auto">
          <a:xfrm>
            <a:off x="2500298" y="4357694"/>
            <a:ext cx="3816350" cy="719138"/>
          </a:xfrm>
          <a:prstGeom prst="rect">
            <a:avLst/>
          </a:prstGeom>
        </p:spPr>
        <p:txBody>
          <a:bodyPr wrap="none" fromWordArt="1">
            <a:prstTxWarp prst="textPlain">
              <a:avLst>
                <a:gd name="adj" fmla="val 50000"/>
              </a:avLst>
            </a:prstTxWarp>
          </a:bodyPr>
          <a:lstStyle/>
          <a:p>
            <a:pPr algn="ctr"/>
            <a:r>
              <a:rPr lang="ru-RU" sz="3600" b="1" kern="10" dirty="0">
                <a:ln w="3175">
                  <a:solidFill>
                    <a:schemeClr val="tx1"/>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a:cs typeface="Arial"/>
              </a:rPr>
              <a:t>для водителей</a:t>
            </a:r>
          </a:p>
        </p:txBody>
      </p:sp>
      <p:pic>
        <p:nvPicPr>
          <p:cNvPr id="2056" name="Picture 8">
            <a:hlinkClick r:id="" action="ppaction://media"/>
          </p:cNvPr>
          <p:cNvPicPr>
            <a:picLocks noRot="1" noChangeAspect="1" noChangeArrowheads="1"/>
          </p:cNvPicPr>
          <p:nvPr>
            <a:wavAudioFile r:embed="rId1" name="Записанный звук"/>
          </p:nvPr>
        </p:nvPicPr>
        <p:blipFill>
          <a:blip r:embed="rId4"/>
          <a:srcRect/>
          <a:stretch>
            <a:fillRect/>
          </a:stretch>
        </p:blipFill>
        <p:spPr bwMode="auto">
          <a:xfrm>
            <a:off x="8172450" y="-531813"/>
            <a:ext cx="304800" cy="304800"/>
          </a:xfrm>
          <a:prstGeom prst="rect">
            <a:avLst/>
          </a:prstGeom>
          <a:noFill/>
          <a:ln w="9525">
            <a:noFill/>
            <a:miter lim="800000"/>
            <a:headEnd/>
            <a:tailEnd/>
          </a:ln>
        </p:spPr>
      </p:pic>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30" fill="hold"/>
                                        <p:tgtEl>
                                          <p:spTgt spid="205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05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p:cNvPicPr>
            <a:picLocks noChangeAspect="1" noChangeArrowheads="1"/>
          </p:cNvPicPr>
          <p:nvPr/>
        </p:nvPicPr>
        <p:blipFill>
          <a:blip r:embed="rId3">
            <a:lum bright="30000" contrast="60000"/>
          </a:blip>
          <a:srcRect l="6818" t="15752" r="54631" b="19096"/>
          <a:stretch>
            <a:fillRect/>
          </a:stretch>
        </p:blipFill>
        <p:spPr bwMode="auto">
          <a:xfrm>
            <a:off x="322263" y="477838"/>
            <a:ext cx="4321175" cy="5903912"/>
          </a:xfrm>
          <a:prstGeom prst="rect">
            <a:avLst/>
          </a:prstGeom>
          <a:noFill/>
          <a:ln w="76200" cmpd="tri">
            <a:solidFill>
              <a:srgbClr val="009900"/>
            </a:solidFill>
            <a:miter lim="800000"/>
            <a:headEnd/>
            <a:tailEnd/>
          </a:ln>
        </p:spPr>
      </p:pic>
      <p:pic>
        <p:nvPicPr>
          <p:cNvPr id="3075" name="Picture 6"/>
          <p:cNvPicPr>
            <a:picLocks noChangeAspect="1" noChangeArrowheads="1"/>
          </p:cNvPicPr>
          <p:nvPr/>
        </p:nvPicPr>
        <p:blipFill>
          <a:blip r:embed="rId3">
            <a:lum bright="24000" contrast="60000"/>
          </a:blip>
          <a:srcRect l="59395" t="28981" r="20689" b="45763"/>
          <a:stretch>
            <a:fillRect/>
          </a:stretch>
        </p:blipFill>
        <p:spPr bwMode="auto">
          <a:xfrm rot="187192">
            <a:off x="6003925" y="1341438"/>
            <a:ext cx="2100263" cy="2001837"/>
          </a:xfrm>
          <a:prstGeom prst="rect">
            <a:avLst/>
          </a:prstGeom>
          <a:noFill/>
          <a:ln w="9525">
            <a:noFill/>
            <a:miter lim="800000"/>
            <a:headEnd/>
            <a:tailEnd/>
          </a:ln>
        </p:spPr>
      </p:pic>
      <p:sp>
        <p:nvSpPr>
          <p:cNvPr id="3076" name="WordArt 7"/>
          <p:cNvSpPr>
            <a:spLocks noChangeArrowheads="1" noChangeShapeType="1" noTextEdit="1"/>
          </p:cNvSpPr>
          <p:nvPr/>
        </p:nvSpPr>
        <p:spPr bwMode="auto">
          <a:xfrm>
            <a:off x="5364163" y="333375"/>
            <a:ext cx="3267075" cy="533400"/>
          </a:xfrm>
          <a:prstGeom prst="rect">
            <a:avLst/>
          </a:prstGeom>
        </p:spPr>
        <p:txBody>
          <a:bodyPr wrap="none" fromWordArt="1">
            <a:prstTxWarp prst="textPlain">
              <a:avLst>
                <a:gd name="adj" fmla="val 50000"/>
              </a:avLst>
            </a:prstTxWarp>
          </a:bodyPr>
          <a:lstStyle/>
          <a:p>
            <a:pPr algn="ctr"/>
            <a:r>
              <a:rPr lang="ru-RU" sz="3600" b="1" kern="10">
                <a:ln w="9525">
                  <a:solidFill>
                    <a:srgbClr val="000000"/>
                  </a:solidFill>
                  <a:round/>
                  <a:headEnd/>
                  <a:tailEnd/>
                </a:ln>
                <a:solidFill>
                  <a:srgbClr val="000080"/>
                </a:solidFill>
                <a:latin typeface="Arial"/>
                <a:cs typeface="Arial"/>
              </a:rPr>
              <a:t>Уступи дорогу</a:t>
            </a:r>
          </a:p>
        </p:txBody>
      </p:sp>
      <p:sp>
        <p:nvSpPr>
          <p:cNvPr id="3077" name="Text Box 8"/>
          <p:cNvSpPr txBox="1">
            <a:spLocks noChangeArrowheads="1"/>
          </p:cNvSpPr>
          <p:nvPr/>
        </p:nvSpPr>
        <p:spPr bwMode="auto">
          <a:xfrm>
            <a:off x="5056188" y="3521075"/>
            <a:ext cx="184150" cy="366713"/>
          </a:xfrm>
          <a:prstGeom prst="rect">
            <a:avLst/>
          </a:prstGeom>
          <a:noFill/>
          <a:ln w="9525">
            <a:noFill/>
            <a:miter lim="800000"/>
            <a:headEnd/>
            <a:tailEnd/>
          </a:ln>
        </p:spPr>
        <p:txBody>
          <a:bodyPr wrap="none">
            <a:spAutoFit/>
          </a:bodyPr>
          <a:lstStyle/>
          <a:p>
            <a:endParaRPr lang="ru-RU"/>
          </a:p>
        </p:txBody>
      </p:sp>
      <p:sp>
        <p:nvSpPr>
          <p:cNvPr id="3078" name="Text Box 10"/>
          <p:cNvSpPr txBox="1">
            <a:spLocks noChangeArrowheads="1"/>
          </p:cNvSpPr>
          <p:nvPr/>
        </p:nvSpPr>
        <p:spPr bwMode="auto">
          <a:xfrm>
            <a:off x="4837113" y="4108450"/>
            <a:ext cx="4271962" cy="1552575"/>
          </a:xfrm>
          <a:prstGeom prst="rect">
            <a:avLst/>
          </a:prstGeom>
          <a:noFill/>
          <a:ln w="9525">
            <a:noFill/>
            <a:miter lim="800000"/>
            <a:headEnd/>
            <a:tailEnd/>
          </a:ln>
        </p:spPr>
        <p:txBody>
          <a:bodyPr wrap="none">
            <a:spAutoFit/>
          </a:bodyPr>
          <a:lstStyle/>
          <a:p>
            <a:r>
              <a:rPr lang="ru-RU" sz="2400" b="1"/>
              <a:t>Если видишь этот знак,</a:t>
            </a:r>
          </a:p>
          <a:p>
            <a:r>
              <a:rPr lang="ru-RU" sz="2400" b="1"/>
              <a:t>Знай, что он не просто так.</a:t>
            </a:r>
          </a:p>
          <a:p>
            <a:r>
              <a:rPr lang="ru-RU" sz="2400" b="1"/>
              <a:t>Чтобы не было проблем,</a:t>
            </a:r>
          </a:p>
          <a:p>
            <a:r>
              <a:rPr lang="ru-RU" sz="2400" b="1"/>
              <a:t>Уступи дорогу всем!</a:t>
            </a:r>
          </a:p>
        </p:txBody>
      </p:sp>
      <p:pic>
        <p:nvPicPr>
          <p:cNvPr id="22539" name="Picture 11">
            <a:hlinkClick r:id="" action="ppaction://media"/>
          </p:cNvPr>
          <p:cNvPicPr>
            <a:picLocks noRot="1" noChangeAspect="1" noChangeArrowheads="1"/>
          </p:cNvPicPr>
          <p:nvPr>
            <a:wavAudioFile r:embed="rId1" name="Записанный звук"/>
          </p:nvPr>
        </p:nvPicPr>
        <p:blipFill>
          <a:blip r:embed="rId4"/>
          <a:srcRect/>
          <a:stretch>
            <a:fillRect/>
          </a:stretch>
        </p:blipFill>
        <p:spPr bwMode="auto">
          <a:xfrm>
            <a:off x="8459788" y="-674688"/>
            <a:ext cx="304800" cy="304800"/>
          </a:xfrm>
          <a:prstGeom prst="rect">
            <a:avLst/>
          </a:prstGeom>
          <a:noFill/>
          <a:ln w="9525">
            <a:noFill/>
            <a:miter lim="800000"/>
            <a:headEnd/>
            <a:tailEnd/>
          </a:ln>
        </p:spPr>
      </p:pic>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335" fill="hold"/>
                                        <p:tgtEl>
                                          <p:spTgt spid="2253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253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
          <p:cNvPicPr>
            <a:picLocks noChangeAspect="1" noChangeArrowheads="1"/>
          </p:cNvPicPr>
          <p:nvPr/>
        </p:nvPicPr>
        <p:blipFill>
          <a:blip r:embed="rId3">
            <a:lum bright="30000" contrast="60000"/>
          </a:blip>
          <a:srcRect l="10107" t="16200" r="53690" b="23018"/>
          <a:stretch>
            <a:fillRect/>
          </a:stretch>
        </p:blipFill>
        <p:spPr bwMode="auto">
          <a:xfrm>
            <a:off x="179388" y="476250"/>
            <a:ext cx="4032250" cy="5688013"/>
          </a:xfrm>
          <a:prstGeom prst="rect">
            <a:avLst/>
          </a:prstGeom>
          <a:noFill/>
          <a:ln w="76200" cmpd="tri">
            <a:solidFill>
              <a:srgbClr val="009900"/>
            </a:solidFill>
            <a:miter lim="800000"/>
            <a:headEnd/>
            <a:tailEnd/>
          </a:ln>
        </p:spPr>
      </p:pic>
      <p:pic>
        <p:nvPicPr>
          <p:cNvPr id="4099" name="Picture 6"/>
          <p:cNvPicPr>
            <a:picLocks noChangeAspect="1" noChangeArrowheads="1"/>
          </p:cNvPicPr>
          <p:nvPr/>
        </p:nvPicPr>
        <p:blipFill>
          <a:blip r:embed="rId3">
            <a:lum bright="24000" contrast="72000"/>
          </a:blip>
          <a:srcRect l="61510" t="25862" r="21323" b="47859"/>
          <a:stretch>
            <a:fillRect/>
          </a:stretch>
        </p:blipFill>
        <p:spPr bwMode="auto">
          <a:xfrm rot="189011">
            <a:off x="5724525" y="1131888"/>
            <a:ext cx="2249488" cy="2590800"/>
          </a:xfrm>
          <a:prstGeom prst="rect">
            <a:avLst/>
          </a:prstGeom>
          <a:noFill/>
          <a:ln w="9525">
            <a:noFill/>
            <a:miter lim="800000"/>
            <a:headEnd/>
            <a:tailEnd/>
          </a:ln>
        </p:spPr>
      </p:pic>
      <p:sp>
        <p:nvSpPr>
          <p:cNvPr id="4100" name="WordArt 7"/>
          <p:cNvSpPr>
            <a:spLocks noChangeArrowheads="1" noChangeShapeType="1" noTextEdit="1"/>
          </p:cNvSpPr>
          <p:nvPr/>
        </p:nvSpPr>
        <p:spPr bwMode="auto">
          <a:xfrm>
            <a:off x="4716463" y="333375"/>
            <a:ext cx="4152900" cy="533400"/>
          </a:xfrm>
          <a:prstGeom prst="rect">
            <a:avLst/>
          </a:prstGeom>
        </p:spPr>
        <p:txBody>
          <a:bodyPr wrap="none" fromWordArt="1">
            <a:prstTxWarp prst="textPlain">
              <a:avLst>
                <a:gd name="adj" fmla="val 50000"/>
              </a:avLst>
            </a:prstTxWarp>
          </a:bodyPr>
          <a:lstStyle/>
          <a:p>
            <a:pPr algn="ctr"/>
            <a:r>
              <a:rPr lang="ru-RU" sz="3600" b="1" kern="10">
                <a:ln w="9525">
                  <a:solidFill>
                    <a:srgbClr val="000000"/>
                  </a:solidFill>
                  <a:round/>
                  <a:headEnd/>
                  <a:tailEnd/>
                </a:ln>
                <a:solidFill>
                  <a:srgbClr val="000080"/>
                </a:solidFill>
                <a:latin typeface="Arial"/>
                <a:cs typeface="Arial"/>
              </a:rPr>
              <a:t>Техобслуживание</a:t>
            </a:r>
          </a:p>
        </p:txBody>
      </p:sp>
      <p:sp>
        <p:nvSpPr>
          <p:cNvPr id="4101" name="Text Box 8"/>
          <p:cNvSpPr txBox="1">
            <a:spLocks noChangeArrowheads="1"/>
          </p:cNvSpPr>
          <p:nvPr/>
        </p:nvSpPr>
        <p:spPr bwMode="auto">
          <a:xfrm>
            <a:off x="4356100" y="4324350"/>
            <a:ext cx="4829175" cy="1552575"/>
          </a:xfrm>
          <a:prstGeom prst="rect">
            <a:avLst/>
          </a:prstGeom>
          <a:noFill/>
          <a:ln w="9525">
            <a:noFill/>
            <a:miter lim="800000"/>
            <a:headEnd/>
            <a:tailEnd/>
          </a:ln>
        </p:spPr>
        <p:txBody>
          <a:bodyPr wrap="none">
            <a:spAutoFit/>
          </a:bodyPr>
          <a:lstStyle/>
          <a:p>
            <a:r>
              <a:rPr lang="ru-RU" sz="2400" b="1"/>
              <a:t>Ай-ай-ай! Какая жалость!</a:t>
            </a:r>
          </a:p>
          <a:p>
            <a:r>
              <a:rPr lang="ru-RU" sz="2400" b="1"/>
              <a:t>Что-то вдруг у нас сломалось.</a:t>
            </a:r>
          </a:p>
          <a:p>
            <a:r>
              <a:rPr lang="ru-RU" sz="2400" b="1"/>
              <a:t>Знак нам этот говорит:</a:t>
            </a:r>
          </a:p>
          <a:p>
            <a:r>
              <a:rPr lang="ru-RU" sz="2400" b="1"/>
              <a:t>«Здесь машинный Айболит!»</a:t>
            </a:r>
          </a:p>
        </p:txBody>
      </p:sp>
      <p:pic>
        <p:nvPicPr>
          <p:cNvPr id="3081" name="Picture 9">
            <a:hlinkClick r:id="" action="ppaction://media"/>
          </p:cNvPr>
          <p:cNvPicPr>
            <a:picLocks noRot="1" noChangeAspect="1" noChangeArrowheads="1"/>
          </p:cNvPicPr>
          <p:nvPr>
            <a:wavAudioFile r:embed="rId1" name="Записанный звук"/>
          </p:nvPr>
        </p:nvPicPr>
        <p:blipFill>
          <a:blip r:embed="rId4"/>
          <a:srcRect/>
          <a:stretch>
            <a:fillRect/>
          </a:stretch>
        </p:blipFill>
        <p:spPr bwMode="auto">
          <a:xfrm>
            <a:off x="8839200" y="-603250"/>
            <a:ext cx="304800" cy="304800"/>
          </a:xfrm>
          <a:prstGeom prst="rect">
            <a:avLst/>
          </a:prstGeom>
          <a:noFill/>
          <a:ln w="9525">
            <a:noFill/>
            <a:miter lim="800000"/>
            <a:headEnd/>
            <a:tailEnd/>
          </a:ln>
        </p:spPr>
      </p:pic>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290" fill="hold"/>
                                        <p:tgtEl>
                                          <p:spTgt spid="308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08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5"/>
          <p:cNvPicPr>
            <a:picLocks noChangeAspect="1" noChangeArrowheads="1"/>
          </p:cNvPicPr>
          <p:nvPr/>
        </p:nvPicPr>
        <p:blipFill>
          <a:blip r:embed="rId3">
            <a:lum bright="30000" contrast="66000"/>
          </a:blip>
          <a:srcRect l="58966" t="32181" r="19867" b="39671"/>
          <a:stretch>
            <a:fillRect/>
          </a:stretch>
        </p:blipFill>
        <p:spPr bwMode="auto">
          <a:xfrm>
            <a:off x="5507038" y="1557338"/>
            <a:ext cx="2305050" cy="2305050"/>
          </a:xfrm>
          <a:prstGeom prst="rect">
            <a:avLst/>
          </a:prstGeom>
          <a:noFill/>
          <a:ln w="9525">
            <a:noFill/>
            <a:miter lim="800000"/>
            <a:headEnd/>
            <a:tailEnd/>
          </a:ln>
        </p:spPr>
      </p:pic>
      <p:pic>
        <p:nvPicPr>
          <p:cNvPr id="5123" name="Picture 6"/>
          <p:cNvPicPr>
            <a:picLocks noChangeAspect="1" noChangeArrowheads="1"/>
          </p:cNvPicPr>
          <p:nvPr/>
        </p:nvPicPr>
        <p:blipFill>
          <a:blip r:embed="rId3">
            <a:lum bright="30000" contrast="60000"/>
          </a:blip>
          <a:srcRect l="8600" t="21301" r="54366" b="15724"/>
          <a:stretch>
            <a:fillRect/>
          </a:stretch>
        </p:blipFill>
        <p:spPr bwMode="auto">
          <a:xfrm>
            <a:off x="179388" y="692150"/>
            <a:ext cx="4176712" cy="5616575"/>
          </a:xfrm>
          <a:prstGeom prst="rect">
            <a:avLst/>
          </a:prstGeom>
          <a:noFill/>
          <a:ln w="76200" cmpd="tri">
            <a:solidFill>
              <a:srgbClr val="009900"/>
            </a:solidFill>
            <a:miter lim="800000"/>
            <a:headEnd/>
            <a:tailEnd/>
          </a:ln>
        </p:spPr>
      </p:pic>
      <p:sp>
        <p:nvSpPr>
          <p:cNvPr id="5124" name="WordArt 7"/>
          <p:cNvSpPr>
            <a:spLocks noChangeArrowheads="1" noChangeShapeType="1" noTextEdit="1"/>
          </p:cNvSpPr>
          <p:nvPr/>
        </p:nvSpPr>
        <p:spPr bwMode="auto">
          <a:xfrm>
            <a:off x="4500563" y="404813"/>
            <a:ext cx="4410075" cy="1066800"/>
          </a:xfrm>
          <a:prstGeom prst="rect">
            <a:avLst/>
          </a:prstGeom>
        </p:spPr>
        <p:txBody>
          <a:bodyPr wrap="none" fromWordArt="1">
            <a:prstTxWarp prst="textPlain">
              <a:avLst>
                <a:gd name="adj" fmla="val 50000"/>
              </a:avLst>
            </a:prstTxWarp>
          </a:bodyPr>
          <a:lstStyle/>
          <a:p>
            <a:pPr algn="ctr"/>
            <a:r>
              <a:rPr lang="ru-RU" sz="3600" b="1" kern="10">
                <a:ln w="9525">
                  <a:solidFill>
                    <a:srgbClr val="000000"/>
                  </a:solidFill>
                  <a:round/>
                  <a:headEnd/>
                  <a:tailEnd/>
                </a:ln>
                <a:solidFill>
                  <a:srgbClr val="000080"/>
                </a:solidFill>
                <a:latin typeface="Arial"/>
                <a:cs typeface="Arial"/>
              </a:rPr>
              <a:t>Подача звукового</a:t>
            </a:r>
          </a:p>
          <a:p>
            <a:pPr algn="ctr"/>
            <a:r>
              <a:rPr lang="ru-RU" sz="3600" b="1" kern="10">
                <a:ln w="9525">
                  <a:solidFill>
                    <a:srgbClr val="000000"/>
                  </a:solidFill>
                  <a:round/>
                  <a:headEnd/>
                  <a:tailEnd/>
                </a:ln>
                <a:solidFill>
                  <a:srgbClr val="000080"/>
                </a:solidFill>
                <a:latin typeface="Arial"/>
                <a:cs typeface="Arial"/>
              </a:rPr>
              <a:t>сигнала запрещена</a:t>
            </a:r>
          </a:p>
        </p:txBody>
      </p:sp>
      <p:sp>
        <p:nvSpPr>
          <p:cNvPr id="5125" name="Text Box 8"/>
          <p:cNvSpPr txBox="1">
            <a:spLocks noChangeArrowheads="1"/>
          </p:cNvSpPr>
          <p:nvPr/>
        </p:nvSpPr>
        <p:spPr bwMode="auto">
          <a:xfrm>
            <a:off x="4529138" y="4252913"/>
            <a:ext cx="4506912" cy="1552575"/>
          </a:xfrm>
          <a:prstGeom prst="rect">
            <a:avLst/>
          </a:prstGeom>
          <a:noFill/>
          <a:ln w="9525">
            <a:noFill/>
            <a:miter lim="800000"/>
            <a:headEnd/>
            <a:tailEnd/>
          </a:ln>
        </p:spPr>
        <p:txBody>
          <a:bodyPr wrap="none">
            <a:spAutoFit/>
          </a:bodyPr>
          <a:lstStyle/>
          <a:p>
            <a:r>
              <a:rPr lang="ru-RU" sz="2400" b="1"/>
              <a:t>Эй, водитель, не гуди,</a:t>
            </a:r>
          </a:p>
          <a:p>
            <a:r>
              <a:rPr lang="ru-RU" sz="2400" b="1"/>
              <a:t>Шумом спящих не буди.</a:t>
            </a:r>
          </a:p>
          <a:p>
            <a:r>
              <a:rPr lang="ru-RU" sz="2400" b="1"/>
              <a:t>Не пугай гудком прохожих,</a:t>
            </a:r>
          </a:p>
          <a:p>
            <a:r>
              <a:rPr lang="ru-RU" sz="2400" b="1"/>
              <a:t>Ведь и сам оглохнешь тоже.</a:t>
            </a:r>
          </a:p>
        </p:txBody>
      </p:sp>
      <p:pic>
        <p:nvPicPr>
          <p:cNvPr id="4105" name="Picture 9">
            <a:hlinkClick r:id="" action="ppaction://media"/>
          </p:cNvPr>
          <p:cNvPicPr>
            <a:picLocks noRot="1" noChangeAspect="1" noChangeArrowheads="1"/>
          </p:cNvPicPr>
          <p:nvPr>
            <a:wavAudioFile r:embed="rId1" name="Записанный звук"/>
          </p:nvPr>
        </p:nvPicPr>
        <p:blipFill>
          <a:blip r:embed="rId4"/>
          <a:srcRect/>
          <a:stretch>
            <a:fillRect/>
          </a:stretch>
        </p:blipFill>
        <p:spPr bwMode="auto">
          <a:xfrm>
            <a:off x="7885113" y="-603250"/>
            <a:ext cx="304800" cy="304800"/>
          </a:xfrm>
          <a:prstGeom prst="rect">
            <a:avLst/>
          </a:prstGeom>
          <a:noFill/>
          <a:ln w="9525">
            <a:noFill/>
            <a:miter lim="800000"/>
            <a:headEnd/>
            <a:tailEnd/>
          </a:ln>
        </p:spPr>
      </p:pic>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646" fill="hold"/>
                                        <p:tgtEl>
                                          <p:spTgt spid="410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10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6"/>
          <p:cNvPicPr>
            <a:picLocks noChangeAspect="1" noChangeArrowheads="1"/>
          </p:cNvPicPr>
          <p:nvPr/>
        </p:nvPicPr>
        <p:blipFill>
          <a:blip r:embed="rId3">
            <a:lum bright="30000" contrast="66000"/>
          </a:blip>
          <a:srcRect l="8217" t="12827" r="54634" b="23625"/>
          <a:stretch>
            <a:fillRect/>
          </a:stretch>
        </p:blipFill>
        <p:spPr bwMode="auto">
          <a:xfrm>
            <a:off x="179388" y="476250"/>
            <a:ext cx="4032250" cy="5905500"/>
          </a:xfrm>
          <a:prstGeom prst="rect">
            <a:avLst/>
          </a:prstGeom>
          <a:noFill/>
          <a:ln w="76200" cmpd="tri">
            <a:solidFill>
              <a:srgbClr val="009900"/>
            </a:solidFill>
            <a:miter lim="800000"/>
            <a:headEnd/>
            <a:tailEnd/>
          </a:ln>
        </p:spPr>
      </p:pic>
      <p:sp>
        <p:nvSpPr>
          <p:cNvPr id="6147" name="WordArt 7"/>
          <p:cNvSpPr>
            <a:spLocks noChangeArrowheads="1" noChangeShapeType="1" noTextEdit="1"/>
          </p:cNvSpPr>
          <p:nvPr/>
        </p:nvSpPr>
        <p:spPr bwMode="auto">
          <a:xfrm>
            <a:off x="4932363" y="476250"/>
            <a:ext cx="3829050" cy="533400"/>
          </a:xfrm>
          <a:prstGeom prst="rect">
            <a:avLst/>
          </a:prstGeom>
        </p:spPr>
        <p:txBody>
          <a:bodyPr wrap="none" fromWordArt="1">
            <a:prstTxWarp prst="textPlain">
              <a:avLst>
                <a:gd name="adj" fmla="val 50000"/>
              </a:avLst>
            </a:prstTxWarp>
          </a:bodyPr>
          <a:lstStyle/>
          <a:p>
            <a:pPr algn="ctr"/>
            <a:r>
              <a:rPr lang="ru-RU" sz="3600" b="1" kern="10">
                <a:ln w="9525">
                  <a:solidFill>
                    <a:srgbClr val="000000"/>
                  </a:solidFill>
                  <a:round/>
                  <a:headEnd/>
                  <a:tailEnd/>
                </a:ln>
                <a:solidFill>
                  <a:srgbClr val="000080"/>
                </a:solidFill>
                <a:latin typeface="Arial"/>
                <a:cs typeface="Arial"/>
              </a:rPr>
              <a:t>Дикие животные</a:t>
            </a:r>
          </a:p>
        </p:txBody>
      </p:sp>
      <p:sp>
        <p:nvSpPr>
          <p:cNvPr id="6148" name="Text Box 8"/>
          <p:cNvSpPr txBox="1">
            <a:spLocks noChangeArrowheads="1"/>
          </p:cNvSpPr>
          <p:nvPr/>
        </p:nvSpPr>
        <p:spPr bwMode="auto">
          <a:xfrm>
            <a:off x="4367213" y="3963988"/>
            <a:ext cx="4813300" cy="1552575"/>
          </a:xfrm>
          <a:prstGeom prst="rect">
            <a:avLst/>
          </a:prstGeom>
          <a:noFill/>
          <a:ln w="9525">
            <a:noFill/>
            <a:miter lim="800000"/>
            <a:headEnd/>
            <a:tailEnd/>
          </a:ln>
        </p:spPr>
        <p:txBody>
          <a:bodyPr>
            <a:spAutoFit/>
          </a:bodyPr>
          <a:lstStyle/>
          <a:p>
            <a:r>
              <a:rPr lang="ru-RU" sz="2400" b="1"/>
              <a:t>Бродят здесь среди дороги</a:t>
            </a:r>
          </a:p>
          <a:p>
            <a:r>
              <a:rPr lang="ru-RU" sz="2400" b="1"/>
              <a:t>Лоси, волки, носороги.</a:t>
            </a:r>
          </a:p>
          <a:p>
            <a:r>
              <a:rPr lang="ru-RU" sz="2400" b="1"/>
              <a:t>Ты, водитель, не спеши,</a:t>
            </a:r>
          </a:p>
          <a:p>
            <a:r>
              <a:rPr lang="ru-RU" sz="2400" b="1"/>
              <a:t>Пусть сперва пройдут ежи!</a:t>
            </a:r>
          </a:p>
        </p:txBody>
      </p:sp>
      <p:pic>
        <p:nvPicPr>
          <p:cNvPr id="6149" name="Picture 9"/>
          <p:cNvPicPr>
            <a:picLocks noChangeAspect="1" noChangeArrowheads="1"/>
          </p:cNvPicPr>
          <p:nvPr/>
        </p:nvPicPr>
        <p:blipFill>
          <a:blip r:embed="rId4"/>
          <a:srcRect/>
          <a:stretch>
            <a:fillRect/>
          </a:stretch>
        </p:blipFill>
        <p:spPr bwMode="auto">
          <a:xfrm>
            <a:off x="5508625" y="1412875"/>
            <a:ext cx="2519363" cy="2039938"/>
          </a:xfrm>
          <a:prstGeom prst="rect">
            <a:avLst/>
          </a:prstGeom>
          <a:noFill/>
          <a:ln w="9525">
            <a:noFill/>
            <a:miter lim="800000"/>
            <a:headEnd/>
            <a:tailEnd/>
          </a:ln>
        </p:spPr>
      </p:pic>
      <p:pic>
        <p:nvPicPr>
          <p:cNvPr id="5130" name="Picture 10">
            <a:hlinkClick r:id="" action="ppaction://media"/>
          </p:cNvPr>
          <p:cNvPicPr>
            <a:picLocks noRot="1" noChangeAspect="1" noChangeArrowheads="1"/>
          </p:cNvPicPr>
          <p:nvPr>
            <a:wavAudioFile r:embed="rId1" name="Записанный звук"/>
          </p:nvPr>
        </p:nvPicPr>
        <p:blipFill>
          <a:blip r:embed="rId5"/>
          <a:srcRect/>
          <a:stretch>
            <a:fillRect/>
          </a:stretch>
        </p:blipFill>
        <p:spPr bwMode="auto">
          <a:xfrm>
            <a:off x="7740650" y="-531813"/>
            <a:ext cx="304800" cy="304800"/>
          </a:xfrm>
          <a:prstGeom prst="rect">
            <a:avLst/>
          </a:prstGeom>
          <a:noFill/>
          <a:ln w="9525">
            <a:noFill/>
            <a:miter lim="800000"/>
            <a:headEnd/>
            <a:tailEnd/>
          </a:ln>
        </p:spPr>
      </p:pic>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183" fill="hold"/>
                                        <p:tgtEl>
                                          <p:spTgt spid="51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13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p:cNvPicPr>
            <a:picLocks noChangeAspect="1" noChangeArrowheads="1"/>
          </p:cNvPicPr>
          <p:nvPr/>
        </p:nvPicPr>
        <p:blipFill>
          <a:blip r:embed="rId3">
            <a:lum bright="18000" contrast="84000"/>
          </a:blip>
          <a:srcRect l="61867" t="31117" r="15358" b="40025"/>
          <a:stretch>
            <a:fillRect/>
          </a:stretch>
        </p:blipFill>
        <p:spPr bwMode="auto">
          <a:xfrm>
            <a:off x="6084888" y="1628775"/>
            <a:ext cx="1943100" cy="1851025"/>
          </a:xfrm>
          <a:prstGeom prst="rect">
            <a:avLst/>
          </a:prstGeom>
          <a:noFill/>
          <a:ln w="9525">
            <a:noFill/>
            <a:miter lim="800000"/>
            <a:headEnd/>
            <a:tailEnd/>
          </a:ln>
        </p:spPr>
      </p:pic>
      <p:pic>
        <p:nvPicPr>
          <p:cNvPr id="7171" name="Picture 6"/>
          <p:cNvPicPr>
            <a:picLocks noChangeAspect="1" noChangeArrowheads="1"/>
          </p:cNvPicPr>
          <p:nvPr/>
        </p:nvPicPr>
        <p:blipFill>
          <a:blip r:embed="rId3">
            <a:lum bright="30000" contrast="54000"/>
          </a:blip>
          <a:srcRect l="3760" t="15138" r="53851" b="10939"/>
          <a:stretch>
            <a:fillRect/>
          </a:stretch>
        </p:blipFill>
        <p:spPr bwMode="auto">
          <a:xfrm>
            <a:off x="250825" y="547688"/>
            <a:ext cx="4392613" cy="5761037"/>
          </a:xfrm>
          <a:prstGeom prst="rect">
            <a:avLst/>
          </a:prstGeom>
          <a:noFill/>
          <a:ln w="76200" cmpd="tri">
            <a:solidFill>
              <a:srgbClr val="009900"/>
            </a:solidFill>
            <a:miter lim="800000"/>
            <a:headEnd/>
            <a:tailEnd/>
          </a:ln>
        </p:spPr>
      </p:pic>
      <p:sp>
        <p:nvSpPr>
          <p:cNvPr id="7172" name="WordArt 7"/>
          <p:cNvSpPr>
            <a:spLocks noChangeArrowheads="1" noChangeShapeType="1" noTextEdit="1"/>
          </p:cNvSpPr>
          <p:nvPr/>
        </p:nvSpPr>
        <p:spPr bwMode="auto">
          <a:xfrm>
            <a:off x="4932363" y="404813"/>
            <a:ext cx="3714750" cy="533400"/>
          </a:xfrm>
          <a:prstGeom prst="rect">
            <a:avLst/>
          </a:prstGeom>
        </p:spPr>
        <p:txBody>
          <a:bodyPr wrap="none" fromWordArt="1">
            <a:prstTxWarp prst="textPlain">
              <a:avLst>
                <a:gd name="adj" fmla="val 50000"/>
              </a:avLst>
            </a:prstTxWarp>
          </a:bodyPr>
          <a:lstStyle/>
          <a:p>
            <a:pPr algn="ctr"/>
            <a:r>
              <a:rPr lang="ru-RU" sz="3600" b="1" kern="10">
                <a:ln w="9525">
                  <a:solidFill>
                    <a:srgbClr val="000000"/>
                  </a:solidFill>
                  <a:round/>
                  <a:headEnd/>
                  <a:tailEnd/>
                </a:ln>
                <a:solidFill>
                  <a:srgbClr val="000080"/>
                </a:solidFill>
                <a:latin typeface="Arial"/>
                <a:cs typeface="Arial"/>
              </a:rPr>
              <a:t>Обгон запрещён</a:t>
            </a:r>
          </a:p>
        </p:txBody>
      </p:sp>
      <p:sp>
        <p:nvSpPr>
          <p:cNvPr id="7173" name="Text Box 8"/>
          <p:cNvSpPr txBox="1">
            <a:spLocks noChangeArrowheads="1"/>
          </p:cNvSpPr>
          <p:nvPr/>
        </p:nvSpPr>
        <p:spPr bwMode="auto">
          <a:xfrm>
            <a:off x="4878388" y="4181475"/>
            <a:ext cx="4086225" cy="1552575"/>
          </a:xfrm>
          <a:prstGeom prst="rect">
            <a:avLst/>
          </a:prstGeom>
          <a:noFill/>
          <a:ln w="9525">
            <a:noFill/>
            <a:miter lim="800000"/>
            <a:headEnd/>
            <a:tailEnd/>
          </a:ln>
        </p:spPr>
        <p:txBody>
          <a:bodyPr wrap="none">
            <a:spAutoFit/>
          </a:bodyPr>
          <a:lstStyle/>
          <a:p>
            <a:r>
              <a:rPr lang="ru-RU" sz="2400" b="1"/>
              <a:t>Знак любителей обгона</a:t>
            </a:r>
          </a:p>
          <a:p>
            <a:r>
              <a:rPr lang="ru-RU" sz="2400" b="1"/>
              <a:t>Объявляет вне закона.</a:t>
            </a:r>
          </a:p>
          <a:p>
            <a:r>
              <a:rPr lang="ru-RU" sz="2400" b="1"/>
              <a:t>В этом месте, сразу ясно,</a:t>
            </a:r>
          </a:p>
          <a:p>
            <a:r>
              <a:rPr lang="ru-RU" sz="2400" b="1"/>
              <a:t>Обгонять других опасно!</a:t>
            </a:r>
          </a:p>
        </p:txBody>
      </p:sp>
      <p:pic>
        <p:nvPicPr>
          <p:cNvPr id="6153" name="Picture 9">
            <a:hlinkClick r:id="" action="ppaction://media"/>
          </p:cNvPr>
          <p:cNvPicPr>
            <a:picLocks noRot="1" noChangeAspect="1" noChangeArrowheads="1"/>
          </p:cNvPicPr>
          <p:nvPr>
            <a:wavAudioFile r:embed="rId1" name="Записанный звук"/>
          </p:nvPr>
        </p:nvPicPr>
        <p:blipFill>
          <a:blip r:embed="rId4"/>
          <a:srcRect/>
          <a:stretch>
            <a:fillRect/>
          </a:stretch>
        </p:blipFill>
        <p:spPr bwMode="auto">
          <a:xfrm>
            <a:off x="7885113" y="-674688"/>
            <a:ext cx="304800" cy="304800"/>
          </a:xfrm>
          <a:prstGeom prst="rect">
            <a:avLst/>
          </a:prstGeom>
          <a:noFill/>
          <a:ln w="9525">
            <a:noFill/>
            <a:miter lim="800000"/>
            <a:headEnd/>
            <a:tailEnd/>
          </a:ln>
        </p:spPr>
      </p:pic>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474" fill="hold"/>
                                        <p:tgtEl>
                                          <p:spTgt spid="615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15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6"/>
          <p:cNvPicPr>
            <a:picLocks noChangeAspect="1" noChangeArrowheads="1"/>
          </p:cNvPicPr>
          <p:nvPr/>
        </p:nvPicPr>
        <p:blipFill>
          <a:blip r:embed="rId3">
            <a:lum bright="30000" contrast="54000"/>
          </a:blip>
          <a:srcRect l="787" t="2545" r="56183" b="19341"/>
          <a:stretch>
            <a:fillRect/>
          </a:stretch>
        </p:blipFill>
        <p:spPr bwMode="auto">
          <a:xfrm>
            <a:off x="179388" y="476250"/>
            <a:ext cx="4325937" cy="5905500"/>
          </a:xfrm>
          <a:prstGeom prst="rect">
            <a:avLst/>
          </a:prstGeom>
          <a:noFill/>
          <a:ln w="76200" cmpd="tri">
            <a:solidFill>
              <a:srgbClr val="009900"/>
            </a:solidFill>
            <a:miter lim="800000"/>
            <a:headEnd/>
            <a:tailEnd/>
          </a:ln>
        </p:spPr>
      </p:pic>
      <p:sp>
        <p:nvSpPr>
          <p:cNvPr id="8195" name="WordArt 7"/>
          <p:cNvSpPr>
            <a:spLocks noChangeArrowheads="1" noChangeShapeType="1" noTextEdit="1"/>
          </p:cNvSpPr>
          <p:nvPr/>
        </p:nvSpPr>
        <p:spPr bwMode="auto">
          <a:xfrm>
            <a:off x="5219700" y="333375"/>
            <a:ext cx="3333750" cy="533400"/>
          </a:xfrm>
          <a:prstGeom prst="rect">
            <a:avLst/>
          </a:prstGeom>
        </p:spPr>
        <p:txBody>
          <a:bodyPr wrap="none" fromWordArt="1">
            <a:prstTxWarp prst="textPlain">
              <a:avLst>
                <a:gd name="adj" fmla="val 50000"/>
              </a:avLst>
            </a:prstTxWarp>
          </a:bodyPr>
          <a:lstStyle/>
          <a:p>
            <a:pPr algn="ctr"/>
            <a:r>
              <a:rPr lang="ru-RU" sz="3600" b="1" kern="10">
                <a:ln w="9525">
                  <a:solidFill>
                    <a:srgbClr val="000000"/>
                  </a:solidFill>
                  <a:round/>
                  <a:headEnd/>
                  <a:tailEnd/>
                </a:ln>
                <a:solidFill>
                  <a:srgbClr val="000080"/>
                </a:solidFill>
                <a:latin typeface="Arial"/>
                <a:cs typeface="Arial"/>
              </a:rPr>
              <a:t>Место стоянки</a:t>
            </a:r>
          </a:p>
        </p:txBody>
      </p:sp>
      <p:sp>
        <p:nvSpPr>
          <p:cNvPr id="8196" name="Text Box 8"/>
          <p:cNvSpPr txBox="1">
            <a:spLocks noChangeArrowheads="1"/>
          </p:cNvSpPr>
          <p:nvPr/>
        </p:nvSpPr>
        <p:spPr bwMode="auto">
          <a:xfrm>
            <a:off x="4643438" y="4252913"/>
            <a:ext cx="4506912" cy="1552575"/>
          </a:xfrm>
          <a:prstGeom prst="rect">
            <a:avLst/>
          </a:prstGeom>
          <a:noFill/>
          <a:ln w="9525">
            <a:noFill/>
            <a:miter lim="800000"/>
            <a:headEnd/>
            <a:tailEnd/>
          </a:ln>
        </p:spPr>
        <p:txBody>
          <a:bodyPr wrap="none">
            <a:spAutoFit/>
          </a:bodyPr>
          <a:lstStyle/>
          <a:p>
            <a:r>
              <a:rPr lang="ru-RU" sz="2400" b="1"/>
              <a:t>Коль водитель вышел весь,</a:t>
            </a:r>
          </a:p>
          <a:p>
            <a:r>
              <a:rPr lang="ru-RU" sz="2400" b="1"/>
              <a:t>Ставит он машину здесь,</a:t>
            </a:r>
          </a:p>
          <a:p>
            <a:r>
              <a:rPr lang="ru-RU" sz="2400" b="1"/>
              <a:t>Чтоб, не нужная ему,</a:t>
            </a:r>
          </a:p>
          <a:p>
            <a:r>
              <a:rPr lang="ru-RU" sz="2400" b="1"/>
              <a:t>Не мешала никому.</a:t>
            </a:r>
          </a:p>
        </p:txBody>
      </p:sp>
      <p:pic>
        <p:nvPicPr>
          <p:cNvPr id="8197" name="Picture 9"/>
          <p:cNvPicPr>
            <a:picLocks noChangeAspect="1" noChangeArrowheads="1"/>
          </p:cNvPicPr>
          <p:nvPr/>
        </p:nvPicPr>
        <p:blipFill>
          <a:blip r:embed="rId4"/>
          <a:srcRect/>
          <a:stretch>
            <a:fillRect/>
          </a:stretch>
        </p:blipFill>
        <p:spPr bwMode="auto">
          <a:xfrm>
            <a:off x="5795963" y="1341438"/>
            <a:ext cx="2278062" cy="2190750"/>
          </a:xfrm>
          <a:prstGeom prst="rect">
            <a:avLst/>
          </a:prstGeom>
          <a:noFill/>
          <a:ln w="9525">
            <a:noFill/>
            <a:miter lim="800000"/>
            <a:headEnd/>
            <a:tailEnd/>
          </a:ln>
        </p:spPr>
      </p:pic>
      <p:pic>
        <p:nvPicPr>
          <p:cNvPr id="7178" name="Picture 10">
            <a:hlinkClick r:id="" action="ppaction://media"/>
          </p:cNvPr>
          <p:cNvPicPr>
            <a:picLocks noRot="1" noChangeAspect="1" noChangeArrowheads="1"/>
          </p:cNvPicPr>
          <p:nvPr>
            <a:wavAudioFile r:embed="rId1" name="Записанный звук"/>
          </p:nvPr>
        </p:nvPicPr>
        <p:blipFill>
          <a:blip r:embed="rId5"/>
          <a:srcRect/>
          <a:stretch>
            <a:fillRect/>
          </a:stretch>
        </p:blipFill>
        <p:spPr bwMode="auto">
          <a:xfrm>
            <a:off x="8172450" y="-603250"/>
            <a:ext cx="304800" cy="304800"/>
          </a:xfrm>
          <a:prstGeom prst="rect">
            <a:avLst/>
          </a:prstGeom>
          <a:noFill/>
          <a:ln w="9525">
            <a:noFill/>
            <a:miter lim="800000"/>
            <a:headEnd/>
            <a:tailEnd/>
          </a:ln>
        </p:spPr>
      </p:pic>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28" fill="hold"/>
                                        <p:tgtEl>
                                          <p:spTgt spid="717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17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p:cNvPicPr>
            <a:picLocks noChangeAspect="1" noChangeArrowheads="1"/>
          </p:cNvPicPr>
          <p:nvPr/>
        </p:nvPicPr>
        <p:blipFill>
          <a:blip r:embed="rId3">
            <a:lum bright="24000" contrast="84000"/>
          </a:blip>
          <a:srcRect l="64188" t="31252" r="10335" b="42993"/>
          <a:stretch>
            <a:fillRect/>
          </a:stretch>
        </p:blipFill>
        <p:spPr bwMode="auto">
          <a:xfrm>
            <a:off x="5651500" y="1511300"/>
            <a:ext cx="2520950" cy="1917700"/>
          </a:xfrm>
          <a:prstGeom prst="rect">
            <a:avLst/>
          </a:prstGeom>
          <a:noFill/>
          <a:ln w="9525">
            <a:noFill/>
            <a:miter lim="800000"/>
            <a:headEnd/>
            <a:tailEnd/>
          </a:ln>
        </p:spPr>
      </p:pic>
      <p:pic>
        <p:nvPicPr>
          <p:cNvPr id="9219" name="Picture 6"/>
          <p:cNvPicPr>
            <a:picLocks noChangeAspect="1" noChangeArrowheads="1"/>
          </p:cNvPicPr>
          <p:nvPr/>
        </p:nvPicPr>
        <p:blipFill>
          <a:blip r:embed="rId3">
            <a:lum bright="24000" contrast="60000"/>
          </a:blip>
          <a:srcRect l="5170" t="11880" r="51720" b="13600"/>
          <a:stretch>
            <a:fillRect/>
          </a:stretch>
        </p:blipFill>
        <p:spPr bwMode="auto">
          <a:xfrm>
            <a:off x="179388" y="476250"/>
            <a:ext cx="4487862" cy="5832475"/>
          </a:xfrm>
          <a:prstGeom prst="rect">
            <a:avLst/>
          </a:prstGeom>
          <a:noFill/>
          <a:ln w="76200" cmpd="tri">
            <a:solidFill>
              <a:srgbClr val="009900"/>
            </a:solidFill>
            <a:miter lim="800000"/>
            <a:headEnd/>
            <a:tailEnd/>
          </a:ln>
        </p:spPr>
      </p:pic>
      <p:sp>
        <p:nvSpPr>
          <p:cNvPr id="9220" name="WordArt 7"/>
          <p:cNvSpPr>
            <a:spLocks noChangeArrowheads="1" noChangeShapeType="1" noTextEdit="1"/>
          </p:cNvSpPr>
          <p:nvPr/>
        </p:nvSpPr>
        <p:spPr bwMode="auto">
          <a:xfrm>
            <a:off x="4859338" y="404813"/>
            <a:ext cx="4086225" cy="533400"/>
          </a:xfrm>
          <a:prstGeom prst="rect">
            <a:avLst/>
          </a:prstGeom>
        </p:spPr>
        <p:txBody>
          <a:bodyPr wrap="none" fromWordArt="1">
            <a:prstTxWarp prst="textPlain">
              <a:avLst>
                <a:gd name="adj" fmla="val 50000"/>
              </a:avLst>
            </a:prstTxWarp>
          </a:bodyPr>
          <a:lstStyle/>
          <a:p>
            <a:pPr algn="ctr"/>
            <a:r>
              <a:rPr lang="ru-RU" sz="3600" b="1" kern="10">
                <a:ln w="9525">
                  <a:solidFill>
                    <a:srgbClr val="000000"/>
                  </a:solidFill>
                  <a:round/>
                  <a:headEnd/>
                  <a:tailEnd/>
                </a:ln>
                <a:solidFill>
                  <a:srgbClr val="000080"/>
                </a:solidFill>
                <a:latin typeface="Arial"/>
                <a:cs typeface="Arial"/>
              </a:rPr>
              <a:t>Скользкая дорога</a:t>
            </a:r>
          </a:p>
        </p:txBody>
      </p:sp>
      <p:sp>
        <p:nvSpPr>
          <p:cNvPr id="9221" name="Text Box 8"/>
          <p:cNvSpPr txBox="1">
            <a:spLocks noChangeArrowheads="1"/>
          </p:cNvSpPr>
          <p:nvPr/>
        </p:nvSpPr>
        <p:spPr bwMode="auto">
          <a:xfrm>
            <a:off x="4816475" y="4324350"/>
            <a:ext cx="4148138" cy="1552575"/>
          </a:xfrm>
          <a:prstGeom prst="rect">
            <a:avLst/>
          </a:prstGeom>
          <a:noFill/>
          <a:ln w="9525">
            <a:noFill/>
            <a:miter lim="800000"/>
            <a:headEnd/>
            <a:tailEnd/>
          </a:ln>
        </p:spPr>
        <p:txBody>
          <a:bodyPr wrap="none">
            <a:spAutoFit/>
          </a:bodyPr>
          <a:lstStyle/>
          <a:p>
            <a:r>
              <a:rPr lang="ru-RU" sz="2400" b="1"/>
              <a:t>Говорит знак этот строго:</a:t>
            </a:r>
          </a:p>
          <a:p>
            <a:r>
              <a:rPr lang="ru-RU" sz="2400" b="1"/>
              <a:t>«Очень скользкая дорога.</a:t>
            </a:r>
          </a:p>
          <a:p>
            <a:r>
              <a:rPr lang="ru-RU" sz="2400" b="1"/>
              <a:t>Ты с дорогой не шути,</a:t>
            </a:r>
          </a:p>
          <a:p>
            <a:r>
              <a:rPr lang="ru-RU" sz="2400" b="1"/>
              <a:t>Руль напрасно не крути!»</a:t>
            </a:r>
          </a:p>
        </p:txBody>
      </p:sp>
      <p:pic>
        <p:nvPicPr>
          <p:cNvPr id="8201" name="Picture 9">
            <a:hlinkClick r:id="" action="ppaction://media"/>
          </p:cNvPr>
          <p:cNvPicPr>
            <a:picLocks noRot="1" noChangeAspect="1" noChangeArrowheads="1"/>
          </p:cNvPicPr>
          <p:nvPr>
            <a:wavAudioFile r:embed="rId1" name="Записанный звук"/>
          </p:nvPr>
        </p:nvPicPr>
        <p:blipFill>
          <a:blip r:embed="rId4"/>
          <a:srcRect/>
          <a:stretch>
            <a:fillRect/>
          </a:stretch>
        </p:blipFill>
        <p:spPr bwMode="auto">
          <a:xfrm>
            <a:off x="7524750" y="-531813"/>
            <a:ext cx="304800" cy="304800"/>
          </a:xfrm>
          <a:prstGeom prst="rect">
            <a:avLst/>
          </a:prstGeom>
          <a:noFill/>
          <a:ln w="9525">
            <a:noFill/>
            <a:miter lim="800000"/>
            <a:headEnd/>
            <a:tailEnd/>
          </a:ln>
        </p:spPr>
      </p:pic>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355" fill="hold"/>
                                        <p:tgtEl>
                                          <p:spTgt spid="820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201"/>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p:cNvPicPr>
            <a:picLocks noChangeAspect="1" noChangeArrowheads="1"/>
          </p:cNvPicPr>
          <p:nvPr/>
        </p:nvPicPr>
        <p:blipFill>
          <a:blip r:embed="rId3">
            <a:lum bright="30000" contrast="72000"/>
          </a:blip>
          <a:srcRect l="6342" t="13293" r="53249" b="16695"/>
          <a:stretch>
            <a:fillRect/>
          </a:stretch>
        </p:blipFill>
        <p:spPr bwMode="auto">
          <a:xfrm>
            <a:off x="180975" y="620713"/>
            <a:ext cx="3959225" cy="5689600"/>
          </a:xfrm>
          <a:prstGeom prst="rect">
            <a:avLst/>
          </a:prstGeom>
          <a:noFill/>
          <a:ln w="76200" cmpd="tri">
            <a:solidFill>
              <a:srgbClr val="009900"/>
            </a:solidFill>
            <a:miter lim="800000"/>
            <a:headEnd/>
            <a:tailEnd/>
          </a:ln>
        </p:spPr>
      </p:pic>
      <p:sp>
        <p:nvSpPr>
          <p:cNvPr id="10243" name="WordArt 7"/>
          <p:cNvSpPr>
            <a:spLocks noChangeArrowheads="1" noChangeShapeType="1" noTextEdit="1"/>
          </p:cNvSpPr>
          <p:nvPr/>
        </p:nvSpPr>
        <p:spPr bwMode="auto">
          <a:xfrm>
            <a:off x="5940425" y="592138"/>
            <a:ext cx="1085850" cy="533400"/>
          </a:xfrm>
          <a:prstGeom prst="rect">
            <a:avLst/>
          </a:prstGeom>
        </p:spPr>
        <p:txBody>
          <a:bodyPr wrap="none" fromWordArt="1">
            <a:prstTxWarp prst="textPlain">
              <a:avLst>
                <a:gd name="adj" fmla="val 50000"/>
              </a:avLst>
            </a:prstTxWarp>
          </a:bodyPr>
          <a:lstStyle/>
          <a:p>
            <a:pPr algn="ctr"/>
            <a:r>
              <a:rPr lang="ru-RU" sz="3600" b="1" kern="10">
                <a:ln w="9525">
                  <a:solidFill>
                    <a:srgbClr val="000000"/>
                  </a:solidFill>
                  <a:round/>
                  <a:headEnd/>
                  <a:tailEnd/>
                </a:ln>
                <a:solidFill>
                  <a:srgbClr val="000080"/>
                </a:solidFill>
                <a:latin typeface="Arial"/>
                <a:cs typeface="Arial"/>
              </a:rPr>
              <a:t>Дети</a:t>
            </a:r>
          </a:p>
        </p:txBody>
      </p:sp>
      <p:sp>
        <p:nvSpPr>
          <p:cNvPr id="10244" name="Text Box 8"/>
          <p:cNvSpPr txBox="1">
            <a:spLocks noChangeArrowheads="1"/>
          </p:cNvSpPr>
          <p:nvPr/>
        </p:nvSpPr>
        <p:spPr bwMode="auto">
          <a:xfrm>
            <a:off x="4284663" y="4324350"/>
            <a:ext cx="4957762" cy="1552575"/>
          </a:xfrm>
          <a:prstGeom prst="rect">
            <a:avLst/>
          </a:prstGeom>
          <a:noFill/>
          <a:ln w="9525">
            <a:noFill/>
            <a:miter lim="800000"/>
            <a:headEnd/>
            <a:tailEnd/>
          </a:ln>
        </p:spPr>
        <p:txBody>
          <a:bodyPr wrap="none">
            <a:spAutoFit/>
          </a:bodyPr>
          <a:lstStyle/>
          <a:p>
            <a:r>
              <a:rPr lang="ru-RU" sz="2400" b="1"/>
              <a:t>Посреди дороги дети,</a:t>
            </a:r>
          </a:p>
          <a:p>
            <a:r>
              <a:rPr lang="ru-RU" sz="2400" b="1"/>
              <a:t>Мы всегда за них в ответе.</a:t>
            </a:r>
          </a:p>
          <a:p>
            <a:r>
              <a:rPr lang="ru-RU" sz="2400" b="1"/>
              <a:t>Чтоб не плакал их родитель,</a:t>
            </a:r>
          </a:p>
          <a:p>
            <a:r>
              <a:rPr lang="ru-RU" sz="2400" b="1"/>
              <a:t>Будь внимательней, водитель!</a:t>
            </a:r>
          </a:p>
        </p:txBody>
      </p:sp>
      <p:pic>
        <p:nvPicPr>
          <p:cNvPr id="10245" name="Picture 9"/>
          <p:cNvPicPr>
            <a:picLocks noChangeAspect="1" noChangeArrowheads="1"/>
          </p:cNvPicPr>
          <p:nvPr/>
        </p:nvPicPr>
        <p:blipFill>
          <a:blip r:embed="rId4"/>
          <a:srcRect l="16223" b="3932"/>
          <a:stretch>
            <a:fillRect/>
          </a:stretch>
        </p:blipFill>
        <p:spPr bwMode="auto">
          <a:xfrm>
            <a:off x="5435600" y="1482725"/>
            <a:ext cx="2447925" cy="2090738"/>
          </a:xfrm>
          <a:prstGeom prst="rect">
            <a:avLst/>
          </a:prstGeom>
          <a:noFill/>
          <a:ln w="9525">
            <a:noFill/>
            <a:miter lim="800000"/>
            <a:headEnd/>
            <a:tailEnd/>
          </a:ln>
        </p:spPr>
      </p:pic>
      <p:pic>
        <p:nvPicPr>
          <p:cNvPr id="9226" name="Picture 10">
            <a:hlinkClick r:id="" action="ppaction://media"/>
          </p:cNvPr>
          <p:cNvPicPr>
            <a:picLocks noRot="1" noChangeAspect="1" noChangeArrowheads="1"/>
          </p:cNvPicPr>
          <p:nvPr>
            <a:wavAudioFile r:embed="rId1" name="Записанный звук"/>
          </p:nvPr>
        </p:nvPicPr>
        <p:blipFill>
          <a:blip r:embed="rId5"/>
          <a:srcRect/>
          <a:stretch>
            <a:fillRect/>
          </a:stretch>
        </p:blipFill>
        <p:spPr bwMode="auto">
          <a:xfrm>
            <a:off x="8532813" y="-531813"/>
            <a:ext cx="304800" cy="304800"/>
          </a:xfrm>
          <a:prstGeom prst="rect">
            <a:avLst/>
          </a:prstGeom>
          <a:noFill/>
          <a:ln w="9525">
            <a:noFill/>
            <a:miter lim="800000"/>
            <a:headEnd/>
            <a:tailEnd/>
          </a:ln>
        </p:spPr>
      </p:pic>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826" fill="hold"/>
                                        <p:tgtEl>
                                          <p:spTgt spid="92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22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4"/>
          <p:cNvSpPr txBox="1">
            <a:spLocks noChangeArrowheads="1"/>
          </p:cNvSpPr>
          <p:nvPr/>
        </p:nvSpPr>
        <p:spPr bwMode="auto">
          <a:xfrm>
            <a:off x="0" y="260350"/>
            <a:ext cx="8713788" cy="1077913"/>
          </a:xfrm>
          <a:prstGeom prst="rect">
            <a:avLst/>
          </a:prstGeom>
          <a:noFill/>
          <a:ln w="9525">
            <a:noFill/>
            <a:miter lim="800000"/>
            <a:headEnd/>
            <a:tailEnd/>
          </a:ln>
          <a:effectLst/>
        </p:spPr>
        <p:txBody>
          <a:bodyPr>
            <a:spAutoFit/>
          </a:bodyPr>
          <a:lstStyle/>
          <a:p>
            <a:pPr lvl="1" algn="ctr">
              <a:spcBef>
                <a:spcPct val="50000"/>
              </a:spcBef>
              <a:buFont typeface="Wingdings" pitchFamily="2" charset="2"/>
              <a:buChar char=""/>
              <a:defRPr/>
            </a:pPr>
            <a:r>
              <a:rPr lang="ru-RU" sz="3200" b="1" dirty="0">
                <a:solidFill>
                  <a:srgbClr val="FF0066"/>
                </a:solidFill>
                <a:effectLst>
                  <a:outerShdw blurRad="38100" dist="38100" dir="2700000" algn="tl">
                    <a:srgbClr val="000000"/>
                  </a:outerShdw>
                </a:effectLst>
              </a:rPr>
              <a:t>Переходя дорогу остановись, посмотри, нет ли близко автомобиля</a:t>
            </a:r>
            <a:r>
              <a:rPr lang="ru-RU" sz="3200" dirty="0">
                <a:solidFill>
                  <a:srgbClr val="FF0066"/>
                </a:solidFill>
                <a:effectLst/>
              </a:rPr>
              <a:t> </a:t>
            </a:r>
          </a:p>
        </p:txBody>
      </p:sp>
      <p:pic>
        <p:nvPicPr>
          <p:cNvPr id="5123" name="Picture 8" descr="svet"/>
          <p:cNvPicPr>
            <a:picLocks noChangeAspect="1" noChangeArrowheads="1"/>
          </p:cNvPicPr>
          <p:nvPr/>
        </p:nvPicPr>
        <p:blipFill>
          <a:blip r:embed="rId2"/>
          <a:srcRect/>
          <a:stretch>
            <a:fillRect/>
          </a:stretch>
        </p:blipFill>
        <p:spPr bwMode="auto">
          <a:xfrm>
            <a:off x="971550" y="1700213"/>
            <a:ext cx="7345363" cy="4699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p:cNvPicPr>
            <a:picLocks noChangeAspect="1" noChangeArrowheads="1"/>
          </p:cNvPicPr>
          <p:nvPr/>
        </p:nvPicPr>
        <p:blipFill>
          <a:blip r:embed="rId3">
            <a:lum bright="36000" contrast="78000"/>
          </a:blip>
          <a:srcRect l="61832" t="28539" r="15718" b="43088"/>
          <a:stretch>
            <a:fillRect/>
          </a:stretch>
        </p:blipFill>
        <p:spPr bwMode="auto">
          <a:xfrm>
            <a:off x="5508625" y="1557338"/>
            <a:ext cx="2160588" cy="2052637"/>
          </a:xfrm>
          <a:prstGeom prst="rect">
            <a:avLst/>
          </a:prstGeom>
          <a:noFill/>
          <a:ln w="9525">
            <a:noFill/>
            <a:miter lim="800000"/>
            <a:headEnd/>
            <a:tailEnd/>
          </a:ln>
        </p:spPr>
      </p:pic>
      <p:pic>
        <p:nvPicPr>
          <p:cNvPr id="11267" name="Picture 6"/>
          <p:cNvPicPr>
            <a:picLocks noChangeAspect="1" noChangeArrowheads="1"/>
          </p:cNvPicPr>
          <p:nvPr/>
        </p:nvPicPr>
        <p:blipFill>
          <a:blip r:embed="rId3">
            <a:lum bright="24000" contrast="72000"/>
          </a:blip>
          <a:srcRect l="7693" t="13200" r="52641" b="20038"/>
          <a:stretch>
            <a:fillRect/>
          </a:stretch>
        </p:blipFill>
        <p:spPr bwMode="auto">
          <a:xfrm>
            <a:off x="179388" y="547688"/>
            <a:ext cx="3887787" cy="5689600"/>
          </a:xfrm>
          <a:prstGeom prst="rect">
            <a:avLst/>
          </a:prstGeom>
          <a:noFill/>
          <a:ln w="76200" cmpd="tri">
            <a:solidFill>
              <a:srgbClr val="009900"/>
            </a:solidFill>
            <a:miter lim="800000"/>
            <a:headEnd/>
            <a:tailEnd/>
          </a:ln>
        </p:spPr>
      </p:pic>
      <p:sp>
        <p:nvSpPr>
          <p:cNvPr id="11268" name="WordArt 7"/>
          <p:cNvSpPr>
            <a:spLocks noChangeArrowheads="1" noChangeShapeType="1" noTextEdit="1"/>
          </p:cNvSpPr>
          <p:nvPr/>
        </p:nvSpPr>
        <p:spPr bwMode="auto">
          <a:xfrm>
            <a:off x="4427538" y="476250"/>
            <a:ext cx="4448175" cy="533400"/>
          </a:xfrm>
          <a:prstGeom prst="rect">
            <a:avLst/>
          </a:prstGeom>
        </p:spPr>
        <p:txBody>
          <a:bodyPr wrap="none" fromWordArt="1">
            <a:prstTxWarp prst="textPlain">
              <a:avLst>
                <a:gd name="adj" fmla="val 50000"/>
              </a:avLst>
            </a:prstTxWarp>
          </a:bodyPr>
          <a:lstStyle/>
          <a:p>
            <a:pPr algn="ctr"/>
            <a:r>
              <a:rPr lang="ru-RU" sz="3600" b="1" kern="10">
                <a:ln w="9525">
                  <a:solidFill>
                    <a:srgbClr val="000000"/>
                  </a:solidFill>
                  <a:round/>
                  <a:headEnd/>
                  <a:tailEnd/>
                </a:ln>
                <a:solidFill>
                  <a:srgbClr val="000080"/>
                </a:solidFill>
                <a:latin typeface="Arial"/>
                <a:cs typeface="Arial"/>
              </a:rPr>
              <a:t>Стоянка запрещена</a:t>
            </a:r>
          </a:p>
        </p:txBody>
      </p:sp>
      <p:sp>
        <p:nvSpPr>
          <p:cNvPr id="11269" name="Text Box 8"/>
          <p:cNvSpPr txBox="1">
            <a:spLocks noChangeArrowheads="1"/>
          </p:cNvSpPr>
          <p:nvPr/>
        </p:nvSpPr>
        <p:spPr bwMode="auto">
          <a:xfrm>
            <a:off x="4211638" y="4324350"/>
            <a:ext cx="4976812" cy="1552575"/>
          </a:xfrm>
          <a:prstGeom prst="rect">
            <a:avLst/>
          </a:prstGeom>
          <a:noFill/>
          <a:ln w="9525">
            <a:noFill/>
            <a:miter lim="800000"/>
            <a:headEnd/>
            <a:tailEnd/>
          </a:ln>
        </p:spPr>
        <p:txBody>
          <a:bodyPr wrap="none">
            <a:spAutoFit/>
          </a:bodyPr>
          <a:lstStyle/>
          <a:p>
            <a:r>
              <a:rPr lang="ru-RU" sz="2400" b="1"/>
              <a:t>Тормозить здесь можно смело,</a:t>
            </a:r>
          </a:p>
          <a:p>
            <a:r>
              <a:rPr lang="ru-RU" sz="2400" b="1"/>
              <a:t>Но нельзя стоять без дела.</a:t>
            </a:r>
          </a:p>
          <a:p>
            <a:r>
              <a:rPr lang="ru-RU" sz="2400" b="1"/>
              <a:t>Пассажиров ты сажай</a:t>
            </a:r>
          </a:p>
          <a:p>
            <a:r>
              <a:rPr lang="ru-RU" sz="2400" b="1"/>
              <a:t>И скорее уезжай!</a:t>
            </a:r>
          </a:p>
        </p:txBody>
      </p:sp>
      <p:pic>
        <p:nvPicPr>
          <p:cNvPr id="10249" name="Picture 9">
            <a:hlinkClick r:id="" action="ppaction://media"/>
          </p:cNvPr>
          <p:cNvPicPr>
            <a:picLocks noRot="1" noChangeAspect="1" noChangeArrowheads="1"/>
          </p:cNvPicPr>
          <p:nvPr>
            <a:wavAudioFile r:embed="rId1" name="Записанный звук"/>
          </p:nvPr>
        </p:nvPicPr>
        <p:blipFill>
          <a:blip r:embed="rId4"/>
          <a:srcRect/>
          <a:stretch>
            <a:fillRect/>
          </a:stretch>
        </p:blipFill>
        <p:spPr bwMode="auto">
          <a:xfrm>
            <a:off x="8839200" y="-674688"/>
            <a:ext cx="304800" cy="304800"/>
          </a:xfrm>
          <a:prstGeom prst="rect">
            <a:avLst/>
          </a:prstGeom>
          <a:noFill/>
          <a:ln w="9525">
            <a:noFill/>
            <a:miter lim="800000"/>
            <a:headEnd/>
            <a:tailEnd/>
          </a:ln>
        </p:spPr>
      </p:pic>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06" fill="hold"/>
                                        <p:tgtEl>
                                          <p:spTgt spid="1024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24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p:cNvPicPr>
            <a:picLocks noChangeAspect="1" noChangeArrowheads="1"/>
          </p:cNvPicPr>
          <p:nvPr/>
        </p:nvPicPr>
        <p:blipFill>
          <a:blip r:embed="rId3">
            <a:lum bright="42000" contrast="66000"/>
          </a:blip>
          <a:srcRect l="62251" t="33684" r="16035" b="38716"/>
          <a:stretch>
            <a:fillRect/>
          </a:stretch>
        </p:blipFill>
        <p:spPr bwMode="auto">
          <a:xfrm>
            <a:off x="5580063" y="1508125"/>
            <a:ext cx="2160587" cy="2065338"/>
          </a:xfrm>
          <a:prstGeom prst="rect">
            <a:avLst/>
          </a:prstGeom>
          <a:noFill/>
          <a:ln w="9525">
            <a:noFill/>
            <a:miter lim="800000"/>
            <a:headEnd/>
            <a:tailEnd/>
          </a:ln>
        </p:spPr>
      </p:pic>
      <p:pic>
        <p:nvPicPr>
          <p:cNvPr id="12291" name="Picture 6"/>
          <p:cNvPicPr>
            <a:picLocks noChangeAspect="1" noChangeArrowheads="1"/>
          </p:cNvPicPr>
          <p:nvPr/>
        </p:nvPicPr>
        <p:blipFill>
          <a:blip r:embed="rId3">
            <a:lum bright="30000" contrast="60000"/>
          </a:blip>
          <a:srcRect l="6169" t="17998" r="53511" b="13052"/>
          <a:stretch>
            <a:fillRect/>
          </a:stretch>
        </p:blipFill>
        <p:spPr bwMode="auto">
          <a:xfrm>
            <a:off x="179388" y="404813"/>
            <a:ext cx="4105275" cy="6119812"/>
          </a:xfrm>
          <a:prstGeom prst="rect">
            <a:avLst/>
          </a:prstGeom>
          <a:noFill/>
          <a:ln w="76200" cmpd="tri">
            <a:solidFill>
              <a:srgbClr val="009900"/>
            </a:solidFill>
            <a:miter lim="800000"/>
            <a:headEnd/>
            <a:tailEnd/>
          </a:ln>
        </p:spPr>
      </p:pic>
      <p:sp>
        <p:nvSpPr>
          <p:cNvPr id="12292" name="WordArt 7"/>
          <p:cNvSpPr>
            <a:spLocks noChangeArrowheads="1" noChangeShapeType="1" noTextEdit="1"/>
          </p:cNvSpPr>
          <p:nvPr/>
        </p:nvSpPr>
        <p:spPr bwMode="auto">
          <a:xfrm>
            <a:off x="4035425" y="404813"/>
            <a:ext cx="5000625" cy="533400"/>
          </a:xfrm>
          <a:prstGeom prst="rect">
            <a:avLst/>
          </a:prstGeom>
        </p:spPr>
        <p:txBody>
          <a:bodyPr wrap="none" fromWordArt="1">
            <a:prstTxWarp prst="textPlain">
              <a:avLst>
                <a:gd name="adj" fmla="val 50000"/>
              </a:avLst>
            </a:prstTxWarp>
          </a:bodyPr>
          <a:lstStyle/>
          <a:p>
            <a:pPr algn="ctr"/>
            <a:r>
              <a:rPr lang="ru-RU" sz="3600" b="1" kern="10">
                <a:ln w="9525">
                  <a:solidFill>
                    <a:srgbClr val="000000"/>
                  </a:solidFill>
                  <a:round/>
                  <a:headEnd/>
                  <a:tailEnd/>
                </a:ln>
                <a:solidFill>
                  <a:srgbClr val="000080"/>
                </a:solidFill>
                <a:latin typeface="Arial"/>
                <a:cs typeface="Arial"/>
              </a:rPr>
              <a:t>Остановка запрещена</a:t>
            </a:r>
          </a:p>
        </p:txBody>
      </p:sp>
      <p:sp>
        <p:nvSpPr>
          <p:cNvPr id="12293" name="Text Box 8"/>
          <p:cNvSpPr txBox="1">
            <a:spLocks noChangeArrowheads="1"/>
          </p:cNvSpPr>
          <p:nvPr/>
        </p:nvSpPr>
        <p:spPr bwMode="auto">
          <a:xfrm>
            <a:off x="4335463" y="4324350"/>
            <a:ext cx="4932362" cy="1552575"/>
          </a:xfrm>
          <a:prstGeom prst="rect">
            <a:avLst/>
          </a:prstGeom>
          <a:noFill/>
          <a:ln w="9525">
            <a:noFill/>
            <a:miter lim="800000"/>
            <a:headEnd/>
            <a:tailEnd/>
          </a:ln>
        </p:spPr>
        <p:txBody>
          <a:bodyPr wrap="none">
            <a:spAutoFit/>
          </a:bodyPr>
          <a:lstStyle/>
          <a:p>
            <a:r>
              <a:rPr lang="ru-RU" sz="2400" b="1"/>
              <a:t>Здесь машину не грузи,</a:t>
            </a:r>
          </a:p>
          <a:p>
            <a:r>
              <a:rPr lang="ru-RU" sz="2400" b="1"/>
              <a:t>Не паркуй, не тормози.</a:t>
            </a:r>
          </a:p>
          <a:p>
            <a:r>
              <a:rPr lang="ru-RU" sz="2400" b="1"/>
              <a:t>Этот знак всем говорит:</a:t>
            </a:r>
          </a:p>
          <a:p>
            <a:r>
              <a:rPr lang="ru-RU" sz="2400" b="1"/>
              <a:t>«Тот не прав, кто здесь стоит!»</a:t>
            </a:r>
          </a:p>
        </p:txBody>
      </p:sp>
      <p:pic>
        <p:nvPicPr>
          <p:cNvPr id="11273" name="Picture 9">
            <a:hlinkClick r:id="" action="ppaction://media"/>
          </p:cNvPr>
          <p:cNvPicPr>
            <a:picLocks noRot="1" noChangeAspect="1" noChangeArrowheads="1"/>
          </p:cNvPicPr>
          <p:nvPr>
            <a:wavAudioFile r:embed="rId1" name="Записанный звук"/>
          </p:nvPr>
        </p:nvPicPr>
        <p:blipFill>
          <a:blip r:embed="rId4"/>
          <a:srcRect/>
          <a:stretch>
            <a:fillRect/>
          </a:stretch>
        </p:blipFill>
        <p:spPr bwMode="auto">
          <a:xfrm>
            <a:off x="7885113" y="-531813"/>
            <a:ext cx="304800" cy="304800"/>
          </a:xfrm>
          <a:prstGeom prst="rect">
            <a:avLst/>
          </a:prstGeom>
          <a:noFill/>
          <a:ln w="9525">
            <a:noFill/>
            <a:miter lim="800000"/>
            <a:headEnd/>
            <a:tailEnd/>
          </a:ln>
        </p:spPr>
      </p:pic>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474" fill="hold"/>
                                        <p:tgtEl>
                                          <p:spTgt spid="1127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127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p:cNvPicPr>
            <a:picLocks noChangeAspect="1" noChangeArrowheads="1"/>
          </p:cNvPicPr>
          <p:nvPr/>
        </p:nvPicPr>
        <p:blipFill>
          <a:blip r:embed="rId3">
            <a:lum bright="18000" contrast="78000"/>
          </a:blip>
          <a:srcRect l="50594" t="16994" r="4405" b="58191"/>
          <a:stretch>
            <a:fillRect/>
          </a:stretch>
        </p:blipFill>
        <p:spPr bwMode="auto">
          <a:xfrm>
            <a:off x="4645025" y="1493838"/>
            <a:ext cx="4319588" cy="1790700"/>
          </a:xfrm>
          <a:prstGeom prst="rect">
            <a:avLst/>
          </a:prstGeom>
          <a:noFill/>
          <a:ln w="9525">
            <a:noFill/>
            <a:miter lim="800000"/>
            <a:headEnd/>
            <a:tailEnd/>
          </a:ln>
        </p:spPr>
      </p:pic>
      <p:pic>
        <p:nvPicPr>
          <p:cNvPr id="13315" name="Picture 6"/>
          <p:cNvPicPr>
            <a:picLocks noChangeAspect="1" noChangeArrowheads="1"/>
          </p:cNvPicPr>
          <p:nvPr/>
        </p:nvPicPr>
        <p:blipFill>
          <a:blip r:embed="rId3">
            <a:lum bright="24000" contrast="54000"/>
          </a:blip>
          <a:srcRect l="6169" t="7939" r="54327" b="22008"/>
          <a:stretch>
            <a:fillRect/>
          </a:stretch>
        </p:blipFill>
        <p:spPr bwMode="auto">
          <a:xfrm>
            <a:off x="180975" y="476250"/>
            <a:ext cx="4103688" cy="5903913"/>
          </a:xfrm>
          <a:prstGeom prst="rect">
            <a:avLst/>
          </a:prstGeom>
          <a:noFill/>
          <a:ln w="76200" cmpd="tri">
            <a:solidFill>
              <a:srgbClr val="009900"/>
            </a:solidFill>
            <a:miter lim="800000"/>
            <a:headEnd/>
            <a:tailEnd/>
          </a:ln>
        </p:spPr>
      </p:pic>
      <p:sp>
        <p:nvSpPr>
          <p:cNvPr id="13316" name="WordArt 7"/>
          <p:cNvSpPr>
            <a:spLocks noChangeArrowheads="1" noChangeShapeType="1" noTextEdit="1"/>
          </p:cNvSpPr>
          <p:nvPr/>
        </p:nvSpPr>
        <p:spPr bwMode="auto">
          <a:xfrm>
            <a:off x="4859338" y="476250"/>
            <a:ext cx="4105275" cy="533400"/>
          </a:xfrm>
          <a:prstGeom prst="rect">
            <a:avLst/>
          </a:prstGeom>
        </p:spPr>
        <p:txBody>
          <a:bodyPr wrap="none" fromWordArt="1">
            <a:prstTxWarp prst="textPlain">
              <a:avLst>
                <a:gd name="adj" fmla="val 50000"/>
              </a:avLst>
            </a:prstTxWarp>
          </a:bodyPr>
          <a:lstStyle/>
          <a:p>
            <a:pPr algn="ctr"/>
            <a:r>
              <a:rPr lang="ru-RU" sz="3600" b="1" kern="10">
                <a:ln w="9525">
                  <a:solidFill>
                    <a:srgbClr val="000000"/>
                  </a:solidFill>
                  <a:round/>
                  <a:headEnd/>
                  <a:tailEnd/>
                </a:ln>
                <a:solidFill>
                  <a:srgbClr val="000080"/>
                </a:solidFill>
                <a:latin typeface="Arial"/>
                <a:cs typeface="Arial"/>
              </a:rPr>
              <a:t>Опасный поворот</a:t>
            </a:r>
          </a:p>
        </p:txBody>
      </p:sp>
      <p:sp>
        <p:nvSpPr>
          <p:cNvPr id="13317" name="Text Box 8"/>
          <p:cNvSpPr txBox="1">
            <a:spLocks noChangeArrowheads="1"/>
          </p:cNvSpPr>
          <p:nvPr/>
        </p:nvSpPr>
        <p:spPr bwMode="auto">
          <a:xfrm>
            <a:off x="4505325" y="3883025"/>
            <a:ext cx="4675188" cy="2282825"/>
          </a:xfrm>
          <a:prstGeom prst="rect">
            <a:avLst/>
          </a:prstGeom>
          <a:noFill/>
          <a:ln w="9525">
            <a:noFill/>
            <a:miter lim="800000"/>
            <a:headEnd/>
            <a:tailEnd/>
          </a:ln>
        </p:spPr>
        <p:txBody>
          <a:bodyPr wrap="none">
            <a:spAutoFit/>
          </a:bodyPr>
          <a:lstStyle/>
          <a:p>
            <a:r>
              <a:rPr lang="ru-RU" sz="2400" b="1"/>
              <a:t>Этот знак тревогу бьёт-</a:t>
            </a:r>
          </a:p>
          <a:p>
            <a:r>
              <a:rPr lang="ru-RU" sz="2400" b="1"/>
              <a:t>Вот опасный поворот!</a:t>
            </a:r>
          </a:p>
          <a:p>
            <a:r>
              <a:rPr lang="ru-RU" sz="2400" b="1"/>
              <a:t>Ехать здесь, конечно, можно,</a:t>
            </a:r>
          </a:p>
          <a:p>
            <a:r>
              <a:rPr lang="ru-RU" sz="2400" b="1"/>
              <a:t>Только очень осторожно-</a:t>
            </a:r>
          </a:p>
          <a:p>
            <a:r>
              <a:rPr lang="ru-RU" sz="2400" b="1"/>
              <a:t>Никого не обгонять,</a:t>
            </a:r>
          </a:p>
          <a:p>
            <a:r>
              <a:rPr lang="ru-RU" sz="2400" b="1"/>
              <a:t>Пассажиров не менять.</a:t>
            </a:r>
          </a:p>
        </p:txBody>
      </p:sp>
      <p:pic>
        <p:nvPicPr>
          <p:cNvPr id="12297" name="Picture 9">
            <a:hlinkClick r:id="" action="ppaction://media"/>
          </p:cNvPr>
          <p:cNvPicPr>
            <a:picLocks noRot="1" noChangeAspect="1" noChangeArrowheads="1"/>
          </p:cNvPicPr>
          <p:nvPr>
            <a:wavAudioFile r:embed="rId1" name="Записанный звук"/>
          </p:nvPr>
        </p:nvPicPr>
        <p:blipFill>
          <a:blip r:embed="rId4"/>
          <a:srcRect/>
          <a:stretch>
            <a:fillRect/>
          </a:stretch>
        </p:blipFill>
        <p:spPr bwMode="auto">
          <a:xfrm>
            <a:off x="7451725" y="-819150"/>
            <a:ext cx="304800" cy="304800"/>
          </a:xfrm>
          <a:prstGeom prst="rect">
            <a:avLst/>
          </a:prstGeom>
          <a:noFill/>
          <a:ln w="9525">
            <a:noFill/>
            <a:miter lim="800000"/>
            <a:headEnd/>
            <a:tailEnd/>
          </a:ln>
        </p:spPr>
      </p:pic>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016" fill="hold"/>
                                        <p:tgtEl>
                                          <p:spTgt spid="1229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229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p:cNvPicPr>
            <a:picLocks noChangeAspect="1" noChangeArrowheads="1"/>
          </p:cNvPicPr>
          <p:nvPr/>
        </p:nvPicPr>
        <p:blipFill>
          <a:blip r:embed="rId3">
            <a:lum bright="36000" contrast="78000"/>
          </a:blip>
          <a:srcRect l="60034" t="35243" r="17767" b="36707"/>
          <a:stretch>
            <a:fillRect/>
          </a:stretch>
        </p:blipFill>
        <p:spPr bwMode="auto">
          <a:xfrm>
            <a:off x="5580063" y="1730375"/>
            <a:ext cx="2089150" cy="1985963"/>
          </a:xfrm>
          <a:prstGeom prst="rect">
            <a:avLst/>
          </a:prstGeom>
          <a:noFill/>
          <a:ln w="9525">
            <a:noFill/>
            <a:miter lim="800000"/>
            <a:headEnd/>
            <a:tailEnd/>
          </a:ln>
        </p:spPr>
      </p:pic>
      <p:pic>
        <p:nvPicPr>
          <p:cNvPr id="14339" name="Picture 6"/>
          <p:cNvPicPr>
            <a:picLocks noChangeAspect="1" noChangeArrowheads="1"/>
          </p:cNvPicPr>
          <p:nvPr/>
        </p:nvPicPr>
        <p:blipFill>
          <a:blip r:embed="rId3">
            <a:lum bright="30000" contrast="72000"/>
          </a:blip>
          <a:srcRect l="5266" t="18590" r="54266" b="12488"/>
          <a:stretch>
            <a:fillRect/>
          </a:stretch>
        </p:blipFill>
        <p:spPr bwMode="auto">
          <a:xfrm>
            <a:off x="184150" y="692150"/>
            <a:ext cx="3956050" cy="5689600"/>
          </a:xfrm>
          <a:prstGeom prst="rect">
            <a:avLst/>
          </a:prstGeom>
          <a:noFill/>
          <a:ln w="76200" cmpd="tri">
            <a:solidFill>
              <a:srgbClr val="009900"/>
            </a:solidFill>
            <a:miter lim="800000"/>
            <a:headEnd/>
            <a:tailEnd/>
          </a:ln>
        </p:spPr>
      </p:pic>
      <p:sp>
        <p:nvSpPr>
          <p:cNvPr id="14340" name="WordArt 7"/>
          <p:cNvSpPr>
            <a:spLocks noChangeArrowheads="1" noChangeShapeType="1" noTextEdit="1"/>
          </p:cNvSpPr>
          <p:nvPr/>
        </p:nvSpPr>
        <p:spPr bwMode="auto">
          <a:xfrm>
            <a:off x="3644900" y="274638"/>
            <a:ext cx="5391150" cy="1066800"/>
          </a:xfrm>
          <a:prstGeom prst="rect">
            <a:avLst/>
          </a:prstGeom>
        </p:spPr>
        <p:txBody>
          <a:bodyPr wrap="none" fromWordArt="1">
            <a:prstTxWarp prst="textPlain">
              <a:avLst>
                <a:gd name="adj" fmla="val 50000"/>
              </a:avLst>
            </a:prstTxWarp>
          </a:bodyPr>
          <a:lstStyle/>
          <a:p>
            <a:pPr algn="ctr"/>
            <a:r>
              <a:rPr lang="ru-RU" sz="3600" b="1" kern="10">
                <a:ln w="9525">
                  <a:solidFill>
                    <a:srgbClr val="000000"/>
                  </a:solidFill>
                  <a:round/>
                  <a:headEnd/>
                  <a:tailEnd/>
                </a:ln>
                <a:solidFill>
                  <a:srgbClr val="000080"/>
                </a:solidFill>
                <a:latin typeface="Arial"/>
                <a:cs typeface="Arial"/>
              </a:rPr>
              <a:t>Ограничение</a:t>
            </a:r>
          </a:p>
          <a:p>
            <a:pPr algn="ctr"/>
            <a:r>
              <a:rPr lang="ru-RU" sz="3600" b="1" kern="10">
                <a:ln w="9525">
                  <a:solidFill>
                    <a:srgbClr val="000000"/>
                  </a:solidFill>
                  <a:round/>
                  <a:headEnd/>
                  <a:tailEnd/>
                </a:ln>
                <a:solidFill>
                  <a:srgbClr val="000080"/>
                </a:solidFill>
                <a:latin typeface="Arial"/>
                <a:cs typeface="Arial"/>
              </a:rPr>
              <a:t>минимальной скорости</a:t>
            </a:r>
          </a:p>
        </p:txBody>
      </p:sp>
      <p:sp>
        <p:nvSpPr>
          <p:cNvPr id="14341" name="Text Box 8"/>
          <p:cNvSpPr txBox="1">
            <a:spLocks noChangeArrowheads="1"/>
          </p:cNvSpPr>
          <p:nvPr/>
        </p:nvSpPr>
        <p:spPr bwMode="auto">
          <a:xfrm>
            <a:off x="4241800" y="4468813"/>
            <a:ext cx="5010150" cy="1552575"/>
          </a:xfrm>
          <a:prstGeom prst="rect">
            <a:avLst/>
          </a:prstGeom>
          <a:noFill/>
          <a:ln w="9525">
            <a:noFill/>
            <a:miter lim="800000"/>
            <a:headEnd/>
            <a:tailEnd/>
          </a:ln>
        </p:spPr>
        <p:txBody>
          <a:bodyPr wrap="none">
            <a:spAutoFit/>
          </a:bodyPr>
          <a:lstStyle/>
          <a:p>
            <a:r>
              <a:rPr lang="ru-RU" sz="2400" b="1"/>
              <a:t>Говорит знак: «В самом деле,</a:t>
            </a:r>
          </a:p>
          <a:p>
            <a:r>
              <a:rPr lang="ru-RU" sz="2400" b="1"/>
              <a:t>Что плетёшься еле-еле?</a:t>
            </a:r>
          </a:p>
          <a:p>
            <a:r>
              <a:rPr lang="ru-RU" sz="2400" b="1"/>
              <a:t>Будь ты хоть трёхглавый змей,</a:t>
            </a:r>
          </a:p>
          <a:p>
            <a:r>
              <a:rPr lang="ru-RU" sz="2400" b="1"/>
              <a:t>Ехать медленней не смей!»</a:t>
            </a:r>
          </a:p>
        </p:txBody>
      </p:sp>
      <p:pic>
        <p:nvPicPr>
          <p:cNvPr id="13321" name="Picture 9">
            <a:hlinkClick r:id="" action="ppaction://media"/>
          </p:cNvPr>
          <p:cNvPicPr>
            <a:picLocks noRot="1" noChangeAspect="1" noChangeArrowheads="1"/>
          </p:cNvPicPr>
          <p:nvPr>
            <a:wavAudioFile r:embed="rId1" name="Записанный звук"/>
          </p:nvPr>
        </p:nvPicPr>
        <p:blipFill>
          <a:blip r:embed="rId4"/>
          <a:srcRect/>
          <a:stretch>
            <a:fillRect/>
          </a:stretch>
        </p:blipFill>
        <p:spPr bwMode="auto">
          <a:xfrm>
            <a:off x="8991600" y="-674688"/>
            <a:ext cx="304800" cy="304800"/>
          </a:xfrm>
          <a:prstGeom prst="rect">
            <a:avLst/>
          </a:prstGeom>
          <a:noFill/>
          <a:ln w="9525">
            <a:noFill/>
            <a:miter lim="800000"/>
            <a:headEnd/>
            <a:tailEnd/>
          </a:ln>
        </p:spPr>
      </p:pic>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143" fill="hold"/>
                                        <p:tgtEl>
                                          <p:spTgt spid="133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332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p:cNvPicPr>
            <a:picLocks noChangeAspect="1" noChangeArrowheads="1"/>
          </p:cNvPicPr>
          <p:nvPr/>
        </p:nvPicPr>
        <p:blipFill>
          <a:blip r:embed="rId3">
            <a:lum bright="18000" contrast="78000"/>
          </a:blip>
          <a:srcRect l="60689" t="18214" r="19098" b="54875"/>
          <a:stretch>
            <a:fillRect/>
          </a:stretch>
        </p:blipFill>
        <p:spPr bwMode="auto">
          <a:xfrm>
            <a:off x="5510213" y="1341438"/>
            <a:ext cx="2157412" cy="2159000"/>
          </a:xfrm>
          <a:prstGeom prst="rect">
            <a:avLst/>
          </a:prstGeom>
          <a:noFill/>
          <a:ln w="9525">
            <a:noFill/>
            <a:miter lim="800000"/>
            <a:headEnd/>
            <a:tailEnd/>
          </a:ln>
        </p:spPr>
      </p:pic>
      <p:pic>
        <p:nvPicPr>
          <p:cNvPr id="15363" name="Picture 6"/>
          <p:cNvPicPr>
            <a:picLocks noChangeAspect="1" noChangeArrowheads="1"/>
          </p:cNvPicPr>
          <p:nvPr/>
        </p:nvPicPr>
        <p:blipFill>
          <a:blip r:embed="rId3">
            <a:lum bright="24000" contrast="60000"/>
          </a:blip>
          <a:srcRect l="5310" t="12207" r="54698" b="19388"/>
          <a:stretch>
            <a:fillRect/>
          </a:stretch>
        </p:blipFill>
        <p:spPr bwMode="auto">
          <a:xfrm>
            <a:off x="179388" y="404813"/>
            <a:ext cx="4105275" cy="5903912"/>
          </a:xfrm>
          <a:prstGeom prst="rect">
            <a:avLst/>
          </a:prstGeom>
          <a:noFill/>
          <a:ln w="76200" cmpd="tri">
            <a:solidFill>
              <a:srgbClr val="009900"/>
            </a:solidFill>
            <a:miter lim="800000"/>
            <a:headEnd/>
            <a:tailEnd/>
          </a:ln>
        </p:spPr>
      </p:pic>
      <p:sp>
        <p:nvSpPr>
          <p:cNvPr id="15364" name="WordArt 7"/>
          <p:cNvSpPr>
            <a:spLocks noChangeArrowheads="1" noChangeShapeType="1" noTextEdit="1"/>
          </p:cNvSpPr>
          <p:nvPr/>
        </p:nvSpPr>
        <p:spPr bwMode="auto">
          <a:xfrm>
            <a:off x="4951413" y="404813"/>
            <a:ext cx="3581400" cy="533400"/>
          </a:xfrm>
          <a:prstGeom prst="rect">
            <a:avLst/>
          </a:prstGeom>
        </p:spPr>
        <p:txBody>
          <a:bodyPr wrap="none" fromWordArt="1">
            <a:prstTxWarp prst="textPlain">
              <a:avLst>
                <a:gd name="adj" fmla="val 50000"/>
              </a:avLst>
            </a:prstTxWarp>
          </a:bodyPr>
          <a:lstStyle/>
          <a:p>
            <a:pPr algn="ctr"/>
            <a:r>
              <a:rPr lang="ru-RU" sz="3600" b="1" kern="10">
                <a:ln w="9525">
                  <a:solidFill>
                    <a:srgbClr val="000000"/>
                  </a:solidFill>
                  <a:round/>
                  <a:headEnd/>
                  <a:tailEnd/>
                </a:ln>
                <a:solidFill>
                  <a:srgbClr val="000080"/>
                </a:solidFill>
                <a:latin typeface="Arial"/>
                <a:cs typeface="Arial"/>
              </a:rPr>
              <a:t>Главная дорога</a:t>
            </a:r>
          </a:p>
        </p:txBody>
      </p:sp>
      <p:sp>
        <p:nvSpPr>
          <p:cNvPr id="15365" name="Text Box 8"/>
          <p:cNvSpPr txBox="1">
            <a:spLocks noChangeArrowheads="1"/>
          </p:cNvSpPr>
          <p:nvPr/>
        </p:nvSpPr>
        <p:spPr bwMode="auto">
          <a:xfrm>
            <a:off x="4556125" y="3738563"/>
            <a:ext cx="4408488" cy="2282825"/>
          </a:xfrm>
          <a:prstGeom prst="rect">
            <a:avLst/>
          </a:prstGeom>
          <a:noFill/>
          <a:ln w="9525">
            <a:noFill/>
            <a:miter lim="800000"/>
            <a:headEnd/>
            <a:tailEnd/>
          </a:ln>
        </p:spPr>
        <p:txBody>
          <a:bodyPr wrap="none">
            <a:spAutoFit/>
          </a:bodyPr>
          <a:lstStyle/>
          <a:p>
            <a:r>
              <a:rPr lang="ru-RU" sz="2400" b="1"/>
              <a:t>Вот он знак, каких немного:</a:t>
            </a:r>
          </a:p>
          <a:p>
            <a:r>
              <a:rPr lang="ru-RU" sz="2400" b="1"/>
              <a:t>Это главная дорога!</a:t>
            </a:r>
          </a:p>
          <a:p>
            <a:r>
              <a:rPr lang="ru-RU" sz="2400" b="1"/>
              <a:t>Если едешь ты по ней,</a:t>
            </a:r>
          </a:p>
          <a:p>
            <a:r>
              <a:rPr lang="ru-RU" sz="2400" b="1"/>
              <a:t>Всех становишься главней,</a:t>
            </a:r>
          </a:p>
          <a:p>
            <a:r>
              <a:rPr lang="ru-RU" sz="2400" b="1"/>
              <a:t>И тебе, как будто богу,</a:t>
            </a:r>
          </a:p>
          <a:p>
            <a:r>
              <a:rPr lang="ru-RU" sz="2400" b="1"/>
              <a:t>Уступают все дорогу!</a:t>
            </a:r>
          </a:p>
        </p:txBody>
      </p:sp>
      <p:pic>
        <p:nvPicPr>
          <p:cNvPr id="14345" name="Picture 9">
            <a:hlinkClick r:id="" action="ppaction://media"/>
          </p:cNvPr>
          <p:cNvPicPr>
            <a:picLocks noRot="1" noChangeAspect="1" noChangeArrowheads="1"/>
          </p:cNvPicPr>
          <p:nvPr>
            <a:wavAudioFile r:embed="rId1" name="Записанный звук"/>
          </p:nvPr>
        </p:nvPicPr>
        <p:blipFill>
          <a:blip r:embed="rId4"/>
          <a:srcRect/>
          <a:stretch>
            <a:fillRect/>
          </a:stretch>
        </p:blipFill>
        <p:spPr bwMode="auto">
          <a:xfrm>
            <a:off x="7885113" y="-603250"/>
            <a:ext cx="304800" cy="304800"/>
          </a:xfrm>
          <a:prstGeom prst="rect">
            <a:avLst/>
          </a:prstGeom>
          <a:noFill/>
          <a:ln w="9525">
            <a:noFill/>
            <a:miter lim="800000"/>
            <a:headEnd/>
            <a:tailEnd/>
          </a:ln>
        </p:spPr>
      </p:pic>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303" fill="hold"/>
                                        <p:tgtEl>
                                          <p:spTgt spid="1434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434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6"/>
          <p:cNvPicPr>
            <a:picLocks noChangeAspect="1" noChangeArrowheads="1"/>
          </p:cNvPicPr>
          <p:nvPr/>
        </p:nvPicPr>
        <p:blipFill>
          <a:blip r:embed="rId3">
            <a:lum bright="24000" contrast="66000"/>
          </a:blip>
          <a:srcRect l="6129" t="16457" r="53500" b="15891"/>
          <a:stretch>
            <a:fillRect/>
          </a:stretch>
        </p:blipFill>
        <p:spPr bwMode="auto">
          <a:xfrm>
            <a:off x="188913" y="692150"/>
            <a:ext cx="3662362" cy="5545138"/>
          </a:xfrm>
          <a:prstGeom prst="rect">
            <a:avLst/>
          </a:prstGeom>
          <a:noFill/>
          <a:ln w="76200" cmpd="tri">
            <a:solidFill>
              <a:srgbClr val="009900"/>
            </a:solidFill>
            <a:miter lim="800000"/>
            <a:headEnd/>
            <a:tailEnd/>
          </a:ln>
        </p:spPr>
      </p:pic>
      <p:sp>
        <p:nvSpPr>
          <p:cNvPr id="16387" name="WordArt 7"/>
          <p:cNvSpPr>
            <a:spLocks noChangeArrowheads="1" noChangeShapeType="1" noTextEdit="1"/>
          </p:cNvSpPr>
          <p:nvPr/>
        </p:nvSpPr>
        <p:spPr bwMode="auto">
          <a:xfrm>
            <a:off x="4054475" y="333375"/>
            <a:ext cx="4981575" cy="1066800"/>
          </a:xfrm>
          <a:prstGeom prst="rect">
            <a:avLst/>
          </a:prstGeom>
        </p:spPr>
        <p:txBody>
          <a:bodyPr wrap="none" fromWordArt="1">
            <a:prstTxWarp prst="textPlain">
              <a:avLst>
                <a:gd name="adj" fmla="val 50000"/>
              </a:avLst>
            </a:prstTxWarp>
          </a:bodyPr>
          <a:lstStyle/>
          <a:p>
            <a:pPr algn="ctr"/>
            <a:r>
              <a:rPr lang="ru-RU" sz="3600" b="1" kern="10">
                <a:ln w="9525">
                  <a:solidFill>
                    <a:srgbClr val="000000"/>
                  </a:solidFill>
                  <a:round/>
                  <a:headEnd/>
                  <a:tailEnd/>
                </a:ln>
                <a:solidFill>
                  <a:srgbClr val="000080"/>
                </a:solidFill>
                <a:latin typeface="Arial"/>
                <a:cs typeface="Arial"/>
              </a:rPr>
              <a:t>Пункт первой</a:t>
            </a:r>
          </a:p>
          <a:p>
            <a:pPr algn="ctr"/>
            <a:r>
              <a:rPr lang="ru-RU" sz="3600" b="1" kern="10">
                <a:ln w="9525">
                  <a:solidFill>
                    <a:srgbClr val="000000"/>
                  </a:solidFill>
                  <a:round/>
                  <a:headEnd/>
                  <a:tailEnd/>
                </a:ln>
                <a:solidFill>
                  <a:srgbClr val="000080"/>
                </a:solidFill>
                <a:latin typeface="Arial"/>
                <a:cs typeface="Arial"/>
              </a:rPr>
              <a:t>медицинской помощи</a:t>
            </a:r>
          </a:p>
        </p:txBody>
      </p:sp>
      <p:sp>
        <p:nvSpPr>
          <p:cNvPr id="16388" name="Text Box 8"/>
          <p:cNvSpPr txBox="1">
            <a:spLocks noChangeArrowheads="1"/>
          </p:cNvSpPr>
          <p:nvPr/>
        </p:nvSpPr>
        <p:spPr bwMode="auto">
          <a:xfrm>
            <a:off x="4287838" y="4397375"/>
            <a:ext cx="4748212" cy="1552575"/>
          </a:xfrm>
          <a:prstGeom prst="rect">
            <a:avLst/>
          </a:prstGeom>
          <a:noFill/>
          <a:ln w="9525">
            <a:noFill/>
            <a:miter lim="800000"/>
            <a:headEnd/>
            <a:tailEnd/>
          </a:ln>
        </p:spPr>
        <p:txBody>
          <a:bodyPr wrap="none">
            <a:spAutoFit/>
          </a:bodyPr>
          <a:lstStyle/>
          <a:p>
            <a:r>
              <a:rPr lang="ru-RU" sz="2400" b="1"/>
              <a:t>Если кто сломает ногу,</a:t>
            </a:r>
          </a:p>
          <a:p>
            <a:r>
              <a:rPr lang="ru-RU" sz="2400" b="1"/>
              <a:t>Здесь врачи всегда помогут.</a:t>
            </a:r>
          </a:p>
          <a:p>
            <a:r>
              <a:rPr lang="ru-RU" sz="2400" b="1"/>
              <a:t>Помощь первую окажут,</a:t>
            </a:r>
          </a:p>
          <a:p>
            <a:r>
              <a:rPr lang="ru-RU" sz="2400" b="1"/>
              <a:t>Где лечиться дальше, скажут.</a:t>
            </a:r>
          </a:p>
        </p:txBody>
      </p:sp>
      <p:pic>
        <p:nvPicPr>
          <p:cNvPr id="16389" name="Picture 9"/>
          <p:cNvPicPr>
            <a:picLocks noChangeAspect="1" noChangeArrowheads="1"/>
          </p:cNvPicPr>
          <p:nvPr/>
        </p:nvPicPr>
        <p:blipFill>
          <a:blip r:embed="rId4"/>
          <a:srcRect/>
          <a:stretch>
            <a:fillRect/>
          </a:stretch>
        </p:blipFill>
        <p:spPr bwMode="auto">
          <a:xfrm>
            <a:off x="5310188" y="1700213"/>
            <a:ext cx="2309812" cy="2520950"/>
          </a:xfrm>
          <a:prstGeom prst="rect">
            <a:avLst/>
          </a:prstGeom>
          <a:noFill/>
          <a:ln w="9525">
            <a:noFill/>
            <a:miter lim="800000"/>
            <a:headEnd/>
            <a:tailEnd/>
          </a:ln>
        </p:spPr>
      </p:pic>
      <p:pic>
        <p:nvPicPr>
          <p:cNvPr id="15370" name="Picture 10">
            <a:hlinkClick r:id="" action="ppaction://media"/>
          </p:cNvPr>
          <p:cNvPicPr>
            <a:picLocks noRot="1" noChangeAspect="1" noChangeArrowheads="1"/>
          </p:cNvPicPr>
          <p:nvPr>
            <a:wavAudioFile r:embed="rId1" name="Записанный звук"/>
          </p:nvPr>
        </p:nvPicPr>
        <p:blipFill>
          <a:blip r:embed="rId5"/>
          <a:srcRect/>
          <a:stretch>
            <a:fillRect/>
          </a:stretch>
        </p:blipFill>
        <p:spPr bwMode="auto">
          <a:xfrm>
            <a:off x="7885113" y="-531813"/>
            <a:ext cx="304800" cy="304800"/>
          </a:xfrm>
          <a:prstGeom prst="rect">
            <a:avLst/>
          </a:prstGeom>
          <a:noFill/>
          <a:ln w="9525">
            <a:noFill/>
            <a:miter lim="800000"/>
            <a:headEnd/>
            <a:tailEnd/>
          </a:ln>
        </p:spPr>
      </p:pic>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604" fill="hold"/>
                                        <p:tgtEl>
                                          <p:spTgt spid="1537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537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p:cNvPicPr>
            <a:picLocks noChangeAspect="1" noChangeArrowheads="1"/>
          </p:cNvPicPr>
          <p:nvPr/>
        </p:nvPicPr>
        <p:blipFill>
          <a:blip r:embed="rId3">
            <a:lum bright="18000" contrast="84000"/>
          </a:blip>
          <a:srcRect l="62570" t="29350" r="15633" b="44164"/>
          <a:stretch>
            <a:fillRect/>
          </a:stretch>
        </p:blipFill>
        <p:spPr bwMode="auto">
          <a:xfrm>
            <a:off x="5508625" y="2025650"/>
            <a:ext cx="2087563" cy="1908175"/>
          </a:xfrm>
          <a:prstGeom prst="rect">
            <a:avLst/>
          </a:prstGeom>
          <a:noFill/>
          <a:ln w="9525">
            <a:noFill/>
            <a:miter lim="800000"/>
            <a:headEnd/>
            <a:tailEnd/>
          </a:ln>
        </p:spPr>
      </p:pic>
      <p:pic>
        <p:nvPicPr>
          <p:cNvPr id="17411" name="Picture 6"/>
          <p:cNvPicPr>
            <a:picLocks noChangeAspect="1" noChangeArrowheads="1"/>
          </p:cNvPicPr>
          <p:nvPr/>
        </p:nvPicPr>
        <p:blipFill>
          <a:blip r:embed="rId3">
            <a:lum bright="24000" contrast="72000"/>
          </a:blip>
          <a:srcRect l="6169" t="12308" r="53511" b="18726"/>
          <a:stretch>
            <a:fillRect/>
          </a:stretch>
        </p:blipFill>
        <p:spPr bwMode="auto">
          <a:xfrm>
            <a:off x="179388" y="549275"/>
            <a:ext cx="3960812" cy="5903913"/>
          </a:xfrm>
          <a:prstGeom prst="rect">
            <a:avLst/>
          </a:prstGeom>
          <a:noFill/>
          <a:ln w="76200" cmpd="tri">
            <a:solidFill>
              <a:srgbClr val="009900"/>
            </a:solidFill>
            <a:miter lim="800000"/>
            <a:headEnd/>
            <a:tailEnd/>
          </a:ln>
        </p:spPr>
      </p:pic>
      <p:sp>
        <p:nvSpPr>
          <p:cNvPr id="17412" name="WordArt 7"/>
          <p:cNvSpPr>
            <a:spLocks noChangeArrowheads="1" noChangeShapeType="1" noTextEdit="1"/>
          </p:cNvSpPr>
          <p:nvPr/>
        </p:nvSpPr>
        <p:spPr bwMode="auto">
          <a:xfrm>
            <a:off x="4284663" y="404813"/>
            <a:ext cx="4562475" cy="1066800"/>
          </a:xfrm>
          <a:prstGeom prst="rect">
            <a:avLst/>
          </a:prstGeom>
        </p:spPr>
        <p:txBody>
          <a:bodyPr wrap="none" fromWordArt="1">
            <a:prstTxWarp prst="textPlain">
              <a:avLst>
                <a:gd name="adj" fmla="val 50000"/>
              </a:avLst>
            </a:prstTxWarp>
          </a:bodyPr>
          <a:lstStyle/>
          <a:p>
            <a:pPr algn="ctr"/>
            <a:r>
              <a:rPr lang="ru-RU" sz="3600" b="1" kern="10">
                <a:ln w="9525">
                  <a:solidFill>
                    <a:srgbClr val="000000"/>
                  </a:solidFill>
                  <a:round/>
                  <a:headEnd/>
                  <a:tailEnd/>
                </a:ln>
                <a:solidFill>
                  <a:srgbClr val="000080"/>
                </a:solidFill>
                <a:latin typeface="Arial"/>
                <a:cs typeface="Arial"/>
              </a:rPr>
              <a:t>Пересечение с</a:t>
            </a:r>
          </a:p>
          <a:p>
            <a:pPr algn="ctr"/>
            <a:r>
              <a:rPr lang="ru-RU" sz="3600" b="1" kern="10">
                <a:ln w="9525">
                  <a:solidFill>
                    <a:srgbClr val="000000"/>
                  </a:solidFill>
                  <a:round/>
                  <a:headEnd/>
                  <a:tailEnd/>
                </a:ln>
                <a:solidFill>
                  <a:srgbClr val="000080"/>
                </a:solidFill>
                <a:latin typeface="Arial"/>
                <a:cs typeface="Arial"/>
              </a:rPr>
              <a:t>трамвайной линией</a:t>
            </a:r>
          </a:p>
        </p:txBody>
      </p:sp>
      <p:sp>
        <p:nvSpPr>
          <p:cNvPr id="17413" name="Text Box 8"/>
          <p:cNvSpPr txBox="1">
            <a:spLocks noChangeArrowheads="1"/>
          </p:cNvSpPr>
          <p:nvPr/>
        </p:nvSpPr>
        <p:spPr bwMode="auto">
          <a:xfrm>
            <a:off x="4606925" y="4468813"/>
            <a:ext cx="4213225" cy="1552575"/>
          </a:xfrm>
          <a:prstGeom prst="rect">
            <a:avLst/>
          </a:prstGeom>
          <a:noFill/>
          <a:ln w="9525">
            <a:noFill/>
            <a:miter lim="800000"/>
            <a:headEnd/>
            <a:tailEnd/>
          </a:ln>
        </p:spPr>
        <p:txBody>
          <a:bodyPr wrap="none">
            <a:spAutoFit/>
          </a:bodyPr>
          <a:lstStyle/>
          <a:p>
            <a:r>
              <a:rPr lang="ru-RU" sz="2400" b="1"/>
              <a:t>Эй, водитель, не зевай!</a:t>
            </a:r>
          </a:p>
          <a:p>
            <a:r>
              <a:rPr lang="ru-RU" sz="2400" b="1"/>
              <a:t>Ходит впереди трамвай.</a:t>
            </a:r>
          </a:p>
          <a:p>
            <a:r>
              <a:rPr lang="ru-RU" sz="2400" b="1"/>
              <a:t>Ты притормози немножко,</a:t>
            </a:r>
          </a:p>
          <a:p>
            <a:r>
              <a:rPr lang="ru-RU" sz="2400" b="1"/>
              <a:t>Уступи ему дорожку.</a:t>
            </a:r>
          </a:p>
        </p:txBody>
      </p:sp>
      <p:pic>
        <p:nvPicPr>
          <p:cNvPr id="16393" name="Picture 9">
            <a:hlinkClick r:id="" action="ppaction://media"/>
          </p:cNvPr>
          <p:cNvPicPr>
            <a:picLocks noRot="1" noChangeAspect="1" noChangeArrowheads="1"/>
          </p:cNvPicPr>
          <p:nvPr>
            <a:wavAudioFile r:embed="rId1" name="Записанный звук"/>
          </p:nvPr>
        </p:nvPicPr>
        <p:blipFill>
          <a:blip r:embed="rId4"/>
          <a:srcRect/>
          <a:stretch>
            <a:fillRect/>
          </a:stretch>
        </p:blipFill>
        <p:spPr bwMode="auto">
          <a:xfrm>
            <a:off x="6948488" y="-531813"/>
            <a:ext cx="304800" cy="304800"/>
          </a:xfrm>
          <a:prstGeom prst="rect">
            <a:avLst/>
          </a:prstGeom>
          <a:noFill/>
          <a:ln w="9525">
            <a:noFill/>
            <a:miter lim="800000"/>
            <a:headEnd/>
            <a:tailEnd/>
          </a:ln>
        </p:spPr>
      </p:pic>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716" fill="hold"/>
                                        <p:tgtEl>
                                          <p:spTgt spid="1639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639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3">
            <a:lum bright="24000" contrast="66000"/>
          </a:blip>
          <a:srcRect l="62425" t="25536" r="16469" b="45073"/>
          <a:stretch>
            <a:fillRect/>
          </a:stretch>
        </p:blipFill>
        <p:spPr bwMode="auto">
          <a:xfrm>
            <a:off x="5580063" y="1630363"/>
            <a:ext cx="2200275" cy="2303462"/>
          </a:xfrm>
          <a:prstGeom prst="rect">
            <a:avLst/>
          </a:prstGeom>
          <a:noFill/>
          <a:ln w="9525">
            <a:noFill/>
            <a:miter lim="800000"/>
            <a:headEnd/>
            <a:tailEnd/>
          </a:ln>
        </p:spPr>
      </p:pic>
      <p:pic>
        <p:nvPicPr>
          <p:cNvPr id="18435" name="Picture 6"/>
          <p:cNvPicPr>
            <a:picLocks noChangeAspect="1" noChangeArrowheads="1"/>
          </p:cNvPicPr>
          <p:nvPr/>
        </p:nvPicPr>
        <p:blipFill>
          <a:blip r:embed="rId3">
            <a:lum bright="24000" contrast="66000"/>
          </a:blip>
          <a:srcRect l="5992" t="11226" r="53853" b="19444"/>
          <a:stretch>
            <a:fillRect/>
          </a:stretch>
        </p:blipFill>
        <p:spPr bwMode="auto">
          <a:xfrm>
            <a:off x="250825" y="765175"/>
            <a:ext cx="3960813" cy="5976938"/>
          </a:xfrm>
          <a:prstGeom prst="rect">
            <a:avLst/>
          </a:prstGeom>
          <a:noFill/>
          <a:ln w="76200" cmpd="tri">
            <a:solidFill>
              <a:srgbClr val="009900"/>
            </a:solidFill>
            <a:miter lim="800000"/>
            <a:headEnd/>
            <a:tailEnd/>
          </a:ln>
        </p:spPr>
      </p:pic>
      <p:sp>
        <p:nvSpPr>
          <p:cNvPr id="18436" name="WordArt 7"/>
          <p:cNvSpPr>
            <a:spLocks noChangeArrowheads="1" noChangeShapeType="1" noTextEdit="1"/>
          </p:cNvSpPr>
          <p:nvPr/>
        </p:nvSpPr>
        <p:spPr bwMode="auto">
          <a:xfrm>
            <a:off x="3419475" y="115888"/>
            <a:ext cx="5572125" cy="1066800"/>
          </a:xfrm>
          <a:prstGeom prst="rect">
            <a:avLst/>
          </a:prstGeom>
        </p:spPr>
        <p:txBody>
          <a:bodyPr wrap="none" fromWordArt="1">
            <a:prstTxWarp prst="textPlain">
              <a:avLst>
                <a:gd name="adj" fmla="val 50000"/>
              </a:avLst>
            </a:prstTxWarp>
          </a:bodyPr>
          <a:lstStyle/>
          <a:p>
            <a:pPr algn="ctr"/>
            <a:r>
              <a:rPr lang="ru-RU" sz="3600" b="1" kern="10">
                <a:ln w="9525">
                  <a:solidFill>
                    <a:srgbClr val="000000"/>
                  </a:solidFill>
                  <a:round/>
                  <a:headEnd/>
                  <a:tailEnd/>
                </a:ln>
                <a:solidFill>
                  <a:srgbClr val="000080"/>
                </a:solidFill>
                <a:latin typeface="Arial"/>
                <a:cs typeface="Arial"/>
              </a:rPr>
              <a:t>Ограничение</a:t>
            </a:r>
          </a:p>
          <a:p>
            <a:pPr algn="ctr"/>
            <a:r>
              <a:rPr lang="ru-RU" sz="3600" b="1" kern="10">
                <a:ln w="9525">
                  <a:solidFill>
                    <a:srgbClr val="000000"/>
                  </a:solidFill>
                  <a:round/>
                  <a:headEnd/>
                  <a:tailEnd/>
                </a:ln>
                <a:solidFill>
                  <a:srgbClr val="000080"/>
                </a:solidFill>
                <a:latin typeface="Arial"/>
                <a:cs typeface="Arial"/>
              </a:rPr>
              <a:t>максимальной скорости</a:t>
            </a:r>
          </a:p>
        </p:txBody>
      </p:sp>
      <p:sp>
        <p:nvSpPr>
          <p:cNvPr id="18437" name="Text Box 8"/>
          <p:cNvSpPr txBox="1">
            <a:spLocks noChangeArrowheads="1"/>
          </p:cNvSpPr>
          <p:nvPr/>
        </p:nvSpPr>
        <p:spPr bwMode="auto">
          <a:xfrm>
            <a:off x="4402138" y="4365625"/>
            <a:ext cx="4849812" cy="1552575"/>
          </a:xfrm>
          <a:prstGeom prst="rect">
            <a:avLst/>
          </a:prstGeom>
          <a:noFill/>
          <a:ln w="9525">
            <a:noFill/>
            <a:miter lim="800000"/>
            <a:headEnd/>
            <a:tailEnd/>
          </a:ln>
        </p:spPr>
        <p:txBody>
          <a:bodyPr wrap="none">
            <a:spAutoFit/>
          </a:bodyPr>
          <a:lstStyle/>
          <a:p>
            <a:r>
              <a:rPr lang="ru-RU" sz="2400" b="1"/>
              <a:t>Сообщает знак бесстрастно:</a:t>
            </a:r>
          </a:p>
          <a:p>
            <a:r>
              <a:rPr lang="ru-RU" sz="2400" b="1"/>
              <a:t>«Ехать здесь быстрей опасно!</a:t>
            </a:r>
          </a:p>
          <a:p>
            <a:r>
              <a:rPr lang="ru-RU" sz="2400" b="1"/>
              <a:t>Так что будьте вы добры</a:t>
            </a:r>
          </a:p>
          <a:p>
            <a:r>
              <a:rPr lang="ru-RU" sz="2400" b="1"/>
              <a:t>Снизить скорость до поры!»</a:t>
            </a:r>
          </a:p>
        </p:txBody>
      </p:sp>
      <p:pic>
        <p:nvPicPr>
          <p:cNvPr id="17417" name="Picture 9">
            <a:hlinkClick r:id="" action="ppaction://media"/>
          </p:cNvPr>
          <p:cNvPicPr>
            <a:picLocks noRot="1" noChangeAspect="1" noChangeArrowheads="1"/>
          </p:cNvPicPr>
          <p:nvPr>
            <a:wavAudioFile r:embed="rId1" name="Записанный звук"/>
          </p:nvPr>
        </p:nvPicPr>
        <p:blipFill>
          <a:blip r:embed="rId4"/>
          <a:srcRect/>
          <a:stretch>
            <a:fillRect/>
          </a:stretch>
        </p:blipFill>
        <p:spPr bwMode="auto">
          <a:xfrm>
            <a:off x="7596188" y="-603250"/>
            <a:ext cx="304800" cy="304800"/>
          </a:xfrm>
          <a:prstGeom prst="rect">
            <a:avLst/>
          </a:prstGeom>
          <a:noFill/>
          <a:ln w="9525">
            <a:noFill/>
            <a:miter lim="800000"/>
            <a:headEnd/>
            <a:tailEnd/>
          </a:ln>
        </p:spPr>
      </p:pic>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963" fill="hold"/>
                                        <p:tgtEl>
                                          <p:spTgt spid="174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741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p:cNvPicPr>
            <a:picLocks noChangeAspect="1" noChangeArrowheads="1"/>
          </p:cNvPicPr>
          <p:nvPr/>
        </p:nvPicPr>
        <p:blipFill>
          <a:blip r:embed="rId3">
            <a:lum bright="18000" contrast="66000"/>
          </a:blip>
          <a:srcRect l="5632" t="16016" r="55505" b="16675"/>
          <a:stretch>
            <a:fillRect/>
          </a:stretch>
        </p:blipFill>
        <p:spPr bwMode="auto">
          <a:xfrm>
            <a:off x="252413" y="404813"/>
            <a:ext cx="4103687" cy="6119812"/>
          </a:xfrm>
          <a:prstGeom prst="rect">
            <a:avLst/>
          </a:prstGeom>
          <a:noFill/>
          <a:ln w="76200" cmpd="tri">
            <a:solidFill>
              <a:srgbClr val="009900"/>
            </a:solidFill>
            <a:miter lim="800000"/>
            <a:headEnd/>
            <a:tailEnd/>
          </a:ln>
        </p:spPr>
      </p:pic>
      <p:sp>
        <p:nvSpPr>
          <p:cNvPr id="19459" name="WordArt 7"/>
          <p:cNvSpPr>
            <a:spLocks noChangeArrowheads="1" noChangeShapeType="1" noTextEdit="1"/>
          </p:cNvSpPr>
          <p:nvPr/>
        </p:nvSpPr>
        <p:spPr bwMode="auto">
          <a:xfrm>
            <a:off x="4932363" y="404813"/>
            <a:ext cx="3305175" cy="533400"/>
          </a:xfrm>
          <a:prstGeom prst="rect">
            <a:avLst/>
          </a:prstGeom>
        </p:spPr>
        <p:txBody>
          <a:bodyPr wrap="none" fromWordArt="1">
            <a:prstTxWarp prst="textPlain">
              <a:avLst>
                <a:gd name="adj" fmla="val 50000"/>
              </a:avLst>
            </a:prstTxWarp>
          </a:bodyPr>
          <a:lstStyle/>
          <a:p>
            <a:pPr algn="ctr"/>
            <a:r>
              <a:rPr lang="ru-RU" sz="3600" b="1" kern="10">
                <a:ln w="9525">
                  <a:solidFill>
                    <a:srgbClr val="000000"/>
                  </a:solidFill>
                  <a:round/>
                  <a:headEnd/>
                  <a:tailEnd/>
                </a:ln>
                <a:solidFill>
                  <a:srgbClr val="000080"/>
                </a:solidFill>
                <a:latin typeface="Arial"/>
                <a:cs typeface="Arial"/>
              </a:rPr>
              <a:t>Пункт питания</a:t>
            </a:r>
          </a:p>
        </p:txBody>
      </p:sp>
      <p:sp>
        <p:nvSpPr>
          <p:cNvPr id="19460" name="Text Box 8"/>
          <p:cNvSpPr txBox="1">
            <a:spLocks noChangeArrowheads="1"/>
          </p:cNvSpPr>
          <p:nvPr/>
        </p:nvSpPr>
        <p:spPr bwMode="auto">
          <a:xfrm>
            <a:off x="4859338" y="4437063"/>
            <a:ext cx="3584575" cy="1552575"/>
          </a:xfrm>
          <a:prstGeom prst="rect">
            <a:avLst/>
          </a:prstGeom>
          <a:noFill/>
          <a:ln w="9525">
            <a:noFill/>
            <a:miter lim="800000"/>
            <a:headEnd/>
            <a:tailEnd/>
          </a:ln>
        </p:spPr>
        <p:txBody>
          <a:bodyPr wrap="none">
            <a:spAutoFit/>
          </a:bodyPr>
          <a:lstStyle/>
          <a:p>
            <a:r>
              <a:rPr lang="ru-RU" sz="2400" b="1"/>
              <a:t>Коли вам нужна еда,</a:t>
            </a:r>
          </a:p>
          <a:p>
            <a:r>
              <a:rPr lang="ru-RU" sz="2400" b="1"/>
              <a:t>То пожалуйте сюда.</a:t>
            </a:r>
          </a:p>
          <a:p>
            <a:r>
              <a:rPr lang="ru-RU" sz="2400" b="1"/>
              <a:t>Эй, шофёр, внимание!</a:t>
            </a:r>
          </a:p>
          <a:p>
            <a:r>
              <a:rPr lang="ru-RU" sz="2400" b="1"/>
              <a:t>Скоро пункт питания!</a:t>
            </a:r>
          </a:p>
        </p:txBody>
      </p:sp>
      <p:pic>
        <p:nvPicPr>
          <p:cNvPr id="19461" name="Picture 9"/>
          <p:cNvPicPr>
            <a:picLocks noChangeAspect="1" noChangeArrowheads="1"/>
          </p:cNvPicPr>
          <p:nvPr/>
        </p:nvPicPr>
        <p:blipFill>
          <a:blip r:embed="rId4"/>
          <a:srcRect/>
          <a:stretch>
            <a:fillRect/>
          </a:stretch>
        </p:blipFill>
        <p:spPr bwMode="auto">
          <a:xfrm>
            <a:off x="5454650" y="1341438"/>
            <a:ext cx="2430463" cy="2447925"/>
          </a:xfrm>
          <a:prstGeom prst="rect">
            <a:avLst/>
          </a:prstGeom>
          <a:noFill/>
          <a:ln w="9525">
            <a:noFill/>
            <a:miter lim="800000"/>
            <a:headEnd/>
            <a:tailEnd/>
          </a:ln>
        </p:spPr>
      </p:pic>
      <p:pic>
        <p:nvPicPr>
          <p:cNvPr id="18442" name="Picture 10">
            <a:hlinkClick r:id="" action="ppaction://media"/>
          </p:cNvPr>
          <p:cNvPicPr>
            <a:picLocks noRot="1" noChangeAspect="1" noChangeArrowheads="1"/>
          </p:cNvPicPr>
          <p:nvPr>
            <a:wavAudioFile r:embed="rId1" name="Записанный звук"/>
          </p:nvPr>
        </p:nvPicPr>
        <p:blipFill>
          <a:blip r:embed="rId5"/>
          <a:srcRect/>
          <a:stretch>
            <a:fillRect/>
          </a:stretch>
        </p:blipFill>
        <p:spPr bwMode="auto">
          <a:xfrm>
            <a:off x="7164388" y="-531813"/>
            <a:ext cx="304800" cy="304800"/>
          </a:xfrm>
          <a:prstGeom prst="rect">
            <a:avLst/>
          </a:prstGeom>
          <a:noFill/>
          <a:ln w="9525">
            <a:noFill/>
            <a:miter lim="800000"/>
            <a:headEnd/>
            <a:tailEnd/>
          </a:ln>
        </p:spPr>
      </p:pic>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197" fill="hold"/>
                                        <p:tgtEl>
                                          <p:spTgt spid="184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844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p:cNvPicPr>
            <a:picLocks noChangeAspect="1" noChangeArrowheads="1"/>
          </p:cNvPicPr>
          <p:nvPr/>
        </p:nvPicPr>
        <p:blipFill>
          <a:blip r:embed="rId3">
            <a:clrChange>
              <a:clrFrom>
                <a:srgbClr val="878785"/>
              </a:clrFrom>
              <a:clrTo>
                <a:srgbClr val="878785">
                  <a:alpha val="0"/>
                </a:srgbClr>
              </a:clrTo>
            </a:clrChange>
            <a:lum bright="36000" contrast="78000"/>
          </a:blip>
          <a:srcRect l="61966" t="28148" r="18367" b="39671"/>
          <a:stretch>
            <a:fillRect/>
          </a:stretch>
        </p:blipFill>
        <p:spPr bwMode="auto">
          <a:xfrm rot="187912">
            <a:off x="5827713" y="1628775"/>
            <a:ext cx="1697037" cy="2089150"/>
          </a:xfrm>
          <a:prstGeom prst="rect">
            <a:avLst/>
          </a:prstGeom>
          <a:noFill/>
          <a:ln w="9525">
            <a:noFill/>
            <a:miter lim="800000"/>
            <a:headEnd/>
            <a:tailEnd/>
          </a:ln>
        </p:spPr>
      </p:pic>
      <p:pic>
        <p:nvPicPr>
          <p:cNvPr id="20483" name="Picture 6"/>
          <p:cNvPicPr>
            <a:picLocks noChangeAspect="1" noChangeArrowheads="1"/>
          </p:cNvPicPr>
          <p:nvPr/>
        </p:nvPicPr>
        <p:blipFill>
          <a:blip r:embed="rId3">
            <a:lum bright="30000" contrast="66000"/>
          </a:blip>
          <a:srcRect l="4482" t="16994" r="55507" b="15701"/>
          <a:stretch>
            <a:fillRect/>
          </a:stretch>
        </p:blipFill>
        <p:spPr bwMode="auto">
          <a:xfrm>
            <a:off x="174625" y="765175"/>
            <a:ext cx="4325938" cy="5472113"/>
          </a:xfrm>
          <a:prstGeom prst="rect">
            <a:avLst/>
          </a:prstGeom>
          <a:noFill/>
          <a:ln w="76200" cmpd="tri">
            <a:solidFill>
              <a:srgbClr val="009900"/>
            </a:solidFill>
            <a:miter lim="800000"/>
            <a:headEnd/>
            <a:tailEnd/>
          </a:ln>
        </p:spPr>
      </p:pic>
      <p:sp>
        <p:nvSpPr>
          <p:cNvPr id="20484" name="WordArt 7"/>
          <p:cNvSpPr>
            <a:spLocks noChangeArrowheads="1" noChangeShapeType="1" noTextEdit="1"/>
          </p:cNvSpPr>
          <p:nvPr/>
        </p:nvSpPr>
        <p:spPr bwMode="auto">
          <a:xfrm>
            <a:off x="4787900" y="549275"/>
            <a:ext cx="3752850" cy="533400"/>
          </a:xfrm>
          <a:prstGeom prst="rect">
            <a:avLst/>
          </a:prstGeom>
        </p:spPr>
        <p:txBody>
          <a:bodyPr wrap="none" fromWordArt="1">
            <a:prstTxWarp prst="textPlain">
              <a:avLst>
                <a:gd name="adj" fmla="val 50000"/>
              </a:avLst>
            </a:prstTxWarp>
          </a:bodyPr>
          <a:lstStyle/>
          <a:p>
            <a:pPr algn="ctr"/>
            <a:r>
              <a:rPr lang="ru-RU" sz="3600" b="1" kern="10">
                <a:ln w="9525">
                  <a:solidFill>
                    <a:srgbClr val="000000"/>
                  </a:solidFill>
                  <a:round/>
                  <a:headEnd/>
                  <a:tailEnd/>
                </a:ln>
                <a:solidFill>
                  <a:srgbClr val="000080"/>
                </a:solidFill>
                <a:latin typeface="Arial"/>
                <a:cs typeface="Arial"/>
              </a:rPr>
              <a:t>Автомагистраль</a:t>
            </a:r>
          </a:p>
        </p:txBody>
      </p:sp>
      <p:sp>
        <p:nvSpPr>
          <p:cNvPr id="20485" name="Text Box 8"/>
          <p:cNvSpPr txBox="1">
            <a:spLocks noChangeArrowheads="1"/>
          </p:cNvSpPr>
          <p:nvPr/>
        </p:nvSpPr>
        <p:spPr bwMode="auto">
          <a:xfrm>
            <a:off x="4643438" y="4365625"/>
            <a:ext cx="4332287" cy="1552575"/>
          </a:xfrm>
          <a:prstGeom prst="rect">
            <a:avLst/>
          </a:prstGeom>
          <a:noFill/>
          <a:ln w="9525">
            <a:noFill/>
            <a:miter lim="800000"/>
            <a:headEnd/>
            <a:tailEnd/>
          </a:ln>
        </p:spPr>
        <p:txBody>
          <a:bodyPr wrap="none">
            <a:spAutoFit/>
          </a:bodyPr>
          <a:lstStyle/>
          <a:p>
            <a:r>
              <a:rPr lang="ru-RU" sz="2400" b="1"/>
              <a:t>С ветерком и без печали</a:t>
            </a:r>
          </a:p>
          <a:p>
            <a:r>
              <a:rPr lang="ru-RU" sz="2400" b="1"/>
              <a:t>Мчимся мы по магистрали.</a:t>
            </a:r>
          </a:p>
          <a:p>
            <a:r>
              <a:rPr lang="ru-RU" sz="2400" b="1"/>
              <a:t>Там, где этот знак стоит,</a:t>
            </a:r>
          </a:p>
          <a:p>
            <a:r>
              <a:rPr lang="ru-RU" sz="2400" b="1"/>
              <a:t>Путь ничто не преградит!</a:t>
            </a:r>
          </a:p>
        </p:txBody>
      </p:sp>
      <p:pic>
        <p:nvPicPr>
          <p:cNvPr id="19465" name="Picture 9">
            <a:hlinkClick r:id="" action="ppaction://media"/>
          </p:cNvPr>
          <p:cNvPicPr>
            <a:picLocks noRot="1" noChangeAspect="1" noChangeArrowheads="1"/>
          </p:cNvPicPr>
          <p:nvPr>
            <a:wavAudioFile r:embed="rId1" name="Записанный звук"/>
          </p:nvPr>
        </p:nvPicPr>
        <p:blipFill>
          <a:blip r:embed="rId4"/>
          <a:srcRect/>
          <a:stretch>
            <a:fillRect/>
          </a:stretch>
        </p:blipFill>
        <p:spPr bwMode="auto">
          <a:xfrm>
            <a:off x="7308850" y="-603250"/>
            <a:ext cx="304800" cy="304800"/>
          </a:xfrm>
          <a:prstGeom prst="rect">
            <a:avLst/>
          </a:prstGeom>
          <a:noFill/>
          <a:ln w="9525">
            <a:noFill/>
            <a:miter lim="800000"/>
            <a:headEnd/>
            <a:tailEnd/>
          </a:ln>
        </p:spPr>
      </p:pic>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435" fill="hold"/>
                                        <p:tgtEl>
                                          <p:spTgt spid="1946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946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ext Box 4"/>
          <p:cNvSpPr txBox="1">
            <a:spLocks noChangeArrowheads="1"/>
          </p:cNvSpPr>
          <p:nvPr/>
        </p:nvSpPr>
        <p:spPr bwMode="auto">
          <a:xfrm>
            <a:off x="323850" y="260350"/>
            <a:ext cx="8424863" cy="1938338"/>
          </a:xfrm>
          <a:prstGeom prst="rect">
            <a:avLst/>
          </a:prstGeom>
          <a:noFill/>
          <a:ln w="9525">
            <a:noFill/>
            <a:miter lim="800000"/>
            <a:headEnd/>
            <a:tailEnd/>
          </a:ln>
          <a:effectLst/>
        </p:spPr>
        <p:txBody>
          <a:bodyPr>
            <a:spAutoFit/>
          </a:bodyPr>
          <a:lstStyle/>
          <a:p>
            <a:pPr algn="ctr">
              <a:spcBef>
                <a:spcPct val="50000"/>
              </a:spcBef>
              <a:defRPr/>
            </a:pPr>
            <a:r>
              <a:rPr lang="ru-RU" sz="2400" b="1" dirty="0">
                <a:solidFill>
                  <a:srgbClr val="FF0066"/>
                </a:solidFill>
                <a:effectLst>
                  <a:outerShdw blurRad="38100" dist="38100" dir="2700000" algn="tl">
                    <a:srgbClr val="000000"/>
                  </a:outerShdw>
                </a:effectLst>
              </a:rPr>
              <a:t>Переходя улицу с двусторонним движением по пешеходному переходу, посмотрите налево и направо, убедитесь, что поблизости нет автомобиля или приближающиеся транспортные средства остановились и переходите дорогу.</a:t>
            </a:r>
          </a:p>
        </p:txBody>
      </p:sp>
      <p:pic>
        <p:nvPicPr>
          <p:cNvPr id="6147" name="Picture 5" descr="131738"/>
          <p:cNvPicPr>
            <a:picLocks noChangeAspect="1" noChangeArrowheads="1"/>
          </p:cNvPicPr>
          <p:nvPr/>
        </p:nvPicPr>
        <p:blipFill>
          <a:blip r:embed="rId2"/>
          <a:srcRect/>
          <a:stretch>
            <a:fillRect/>
          </a:stretch>
        </p:blipFill>
        <p:spPr bwMode="auto">
          <a:xfrm>
            <a:off x="2339975" y="2276475"/>
            <a:ext cx="4035425" cy="43656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4"/>
          <p:cNvSpPr txBox="1">
            <a:spLocks noChangeArrowheads="1"/>
          </p:cNvSpPr>
          <p:nvPr/>
        </p:nvSpPr>
        <p:spPr bwMode="auto">
          <a:xfrm>
            <a:off x="1166813" y="196850"/>
            <a:ext cx="184150" cy="823913"/>
          </a:xfrm>
          <a:prstGeom prst="rect">
            <a:avLst/>
          </a:prstGeom>
          <a:noFill/>
          <a:ln w="9525">
            <a:noFill/>
            <a:miter lim="800000"/>
            <a:headEnd/>
            <a:tailEnd/>
          </a:ln>
        </p:spPr>
        <p:txBody>
          <a:bodyPr wrap="none">
            <a:spAutoFit/>
          </a:bodyPr>
          <a:lstStyle/>
          <a:p>
            <a:endParaRPr lang="ru-RU" sz="4800"/>
          </a:p>
        </p:txBody>
      </p:sp>
      <p:sp>
        <p:nvSpPr>
          <p:cNvPr id="2051" name="WordArt 7"/>
          <p:cNvSpPr>
            <a:spLocks noChangeArrowheads="1" noChangeShapeType="1" noTextEdit="1"/>
          </p:cNvSpPr>
          <p:nvPr/>
        </p:nvSpPr>
        <p:spPr bwMode="auto">
          <a:xfrm>
            <a:off x="357188" y="1773238"/>
            <a:ext cx="8358187" cy="2376487"/>
          </a:xfrm>
          <a:prstGeom prst="rect">
            <a:avLst/>
          </a:prstGeom>
        </p:spPr>
        <p:txBody>
          <a:bodyPr wrap="none" fromWordArt="1">
            <a:prstTxWarp prst="textPlain">
              <a:avLst>
                <a:gd name="adj" fmla="val 50000"/>
              </a:avLst>
            </a:prstTxWarp>
          </a:bodyPr>
          <a:lstStyle/>
          <a:p>
            <a:pPr algn="ctr"/>
            <a:r>
              <a:rPr lang="ru-RU" sz="3600" kern="10">
                <a:ln w="12700">
                  <a:solidFill>
                    <a:srgbClr val="000000"/>
                  </a:solidFill>
                  <a:round/>
                  <a:headEnd/>
                  <a:tailEnd/>
                </a:ln>
                <a:solidFill>
                  <a:srgbClr val="000000">
                    <a:alpha val="50195"/>
                  </a:srgbClr>
                </a:solidFill>
                <a:effectLst>
                  <a:outerShdw dist="45791" dir="2021404" algn="ctr" rotWithShape="0">
                    <a:srgbClr val="9999FF"/>
                  </a:outerShdw>
                </a:effectLst>
                <a:latin typeface="Arial"/>
                <a:cs typeface="Arial"/>
              </a:rPr>
              <a:t>школа светофорных наук</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ChangeArrowheads="1"/>
          </p:cNvSpPr>
          <p:nvPr/>
        </p:nvSpPr>
        <p:spPr bwMode="auto">
          <a:xfrm>
            <a:off x="395288" y="404813"/>
            <a:ext cx="5472112" cy="6189662"/>
          </a:xfrm>
          <a:prstGeom prst="rect">
            <a:avLst/>
          </a:prstGeom>
          <a:noFill/>
          <a:ln w="9525">
            <a:noFill/>
            <a:miter lim="800000"/>
            <a:headEnd/>
            <a:tailEnd/>
          </a:ln>
        </p:spPr>
        <p:txBody>
          <a:bodyPr>
            <a:spAutoFit/>
          </a:bodyPr>
          <a:lstStyle/>
          <a:p>
            <a:pPr>
              <a:lnSpc>
                <a:spcPts val="4000"/>
              </a:lnSpc>
            </a:pPr>
            <a:r>
              <a:rPr lang="ru-RU" sz="2400"/>
              <a:t>Попав в большой и шумный город,</a:t>
            </a:r>
          </a:p>
          <a:p>
            <a:pPr>
              <a:lnSpc>
                <a:spcPts val="4000"/>
              </a:lnSpc>
            </a:pPr>
            <a:r>
              <a:rPr lang="ru-RU" sz="2400"/>
              <a:t>Я потерялся, я пропал...</a:t>
            </a:r>
          </a:p>
          <a:p>
            <a:pPr>
              <a:lnSpc>
                <a:spcPts val="4000"/>
              </a:lnSpc>
            </a:pPr>
            <a:r>
              <a:rPr lang="ru-RU" sz="2400"/>
              <a:t>Не зная знаков светофора,</a:t>
            </a:r>
          </a:p>
          <a:p>
            <a:pPr>
              <a:lnSpc>
                <a:spcPts val="4000"/>
              </a:lnSpc>
            </a:pPr>
            <a:r>
              <a:rPr lang="ru-RU" sz="2400"/>
              <a:t>Чуть в ДТП я не попал!</a:t>
            </a:r>
          </a:p>
          <a:p>
            <a:pPr>
              <a:lnSpc>
                <a:spcPts val="4000"/>
              </a:lnSpc>
            </a:pPr>
            <a:r>
              <a:rPr lang="ru-RU" sz="2400"/>
              <a:t>Кругом машины и трамваи,</a:t>
            </a:r>
          </a:p>
          <a:p>
            <a:pPr>
              <a:lnSpc>
                <a:spcPts val="4000"/>
              </a:lnSpc>
            </a:pPr>
            <a:r>
              <a:rPr lang="ru-RU" sz="2400"/>
              <a:t>То вдруг автобус на пути...</a:t>
            </a:r>
          </a:p>
          <a:p>
            <a:pPr>
              <a:lnSpc>
                <a:spcPts val="4000"/>
              </a:lnSpc>
            </a:pPr>
            <a:r>
              <a:rPr lang="ru-RU" sz="2400"/>
              <a:t>Признаться честно — я не знаю,</a:t>
            </a:r>
          </a:p>
          <a:p>
            <a:pPr>
              <a:lnSpc>
                <a:spcPts val="4000"/>
              </a:lnSpc>
            </a:pPr>
            <a:r>
              <a:rPr lang="ru-RU" sz="2400"/>
              <a:t>Где мне дорогу перейти?</a:t>
            </a:r>
          </a:p>
          <a:p>
            <a:pPr>
              <a:lnSpc>
                <a:spcPts val="4000"/>
              </a:lnSpc>
            </a:pPr>
            <a:r>
              <a:rPr lang="ru-RU" sz="2400"/>
              <a:t>Ребята! Вы мне помогите!</a:t>
            </a:r>
          </a:p>
          <a:p>
            <a:pPr>
              <a:lnSpc>
                <a:spcPts val="4000"/>
              </a:lnSpc>
            </a:pPr>
            <a:r>
              <a:rPr lang="ru-RU" sz="2400"/>
              <a:t>И, если можно, расскажите,</a:t>
            </a:r>
          </a:p>
          <a:p>
            <a:pPr>
              <a:lnSpc>
                <a:spcPts val="4000"/>
              </a:lnSpc>
            </a:pPr>
            <a:r>
              <a:rPr lang="ru-RU" sz="2400"/>
              <a:t>Дорогу как переходить,</a:t>
            </a:r>
          </a:p>
          <a:p>
            <a:pPr>
              <a:lnSpc>
                <a:spcPts val="4000"/>
              </a:lnSpc>
            </a:pPr>
            <a:r>
              <a:rPr lang="ru-RU" sz="2400"/>
              <a:t>Чтоб под трамвай не угодить!</a:t>
            </a:r>
          </a:p>
        </p:txBody>
      </p:sp>
      <p:pic>
        <p:nvPicPr>
          <p:cNvPr id="3075" name="Picture 5" descr="Изображение 007"/>
          <p:cNvPicPr>
            <a:picLocks noChangeAspect="1" noChangeArrowheads="1"/>
          </p:cNvPicPr>
          <p:nvPr/>
        </p:nvPicPr>
        <p:blipFill>
          <a:blip r:embed="rId2"/>
          <a:srcRect/>
          <a:stretch>
            <a:fillRect/>
          </a:stretch>
        </p:blipFill>
        <p:spPr bwMode="auto">
          <a:xfrm>
            <a:off x="5500688" y="500063"/>
            <a:ext cx="3333750" cy="5805487"/>
          </a:xfrm>
          <a:prstGeom prst="rect">
            <a:avLst/>
          </a:prstGeom>
          <a:solidFill>
            <a:srgbClr val="66FF99">
              <a:alpha val="92155"/>
            </a:srgbClr>
          </a:solidFill>
          <a:ln w="9525">
            <a:no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
          <p:cNvSpPr>
            <a:spLocks noChangeArrowheads="1"/>
          </p:cNvSpPr>
          <p:nvPr/>
        </p:nvSpPr>
        <p:spPr bwMode="auto">
          <a:xfrm>
            <a:off x="611188" y="1700213"/>
            <a:ext cx="1584325" cy="3671887"/>
          </a:xfrm>
          <a:prstGeom prst="rect">
            <a:avLst/>
          </a:prstGeom>
          <a:solidFill>
            <a:schemeClr val="tx1"/>
          </a:solidFill>
          <a:ln w="9525">
            <a:solidFill>
              <a:schemeClr val="tx1"/>
            </a:solidFill>
            <a:miter lim="800000"/>
            <a:headEnd/>
            <a:tailEnd/>
          </a:ln>
        </p:spPr>
        <p:txBody>
          <a:bodyPr wrap="none" anchor="ctr"/>
          <a:lstStyle/>
          <a:p>
            <a:endParaRPr lang="ru-RU"/>
          </a:p>
        </p:txBody>
      </p:sp>
      <p:sp>
        <p:nvSpPr>
          <p:cNvPr id="4099" name="Oval 4"/>
          <p:cNvSpPr>
            <a:spLocks noChangeArrowheads="1"/>
          </p:cNvSpPr>
          <p:nvPr/>
        </p:nvSpPr>
        <p:spPr bwMode="auto">
          <a:xfrm>
            <a:off x="900113" y="1916113"/>
            <a:ext cx="1008062" cy="1008062"/>
          </a:xfrm>
          <a:prstGeom prst="ellipse">
            <a:avLst/>
          </a:prstGeom>
          <a:solidFill>
            <a:srgbClr val="FF0000"/>
          </a:solidFill>
          <a:ln w="9525">
            <a:solidFill>
              <a:schemeClr val="tx1"/>
            </a:solidFill>
            <a:round/>
            <a:headEnd/>
            <a:tailEnd/>
          </a:ln>
        </p:spPr>
        <p:txBody>
          <a:bodyPr wrap="none" anchor="ctr"/>
          <a:lstStyle/>
          <a:p>
            <a:endParaRPr lang="ru-RU"/>
          </a:p>
        </p:txBody>
      </p:sp>
      <p:sp>
        <p:nvSpPr>
          <p:cNvPr id="4100" name="Oval 5"/>
          <p:cNvSpPr>
            <a:spLocks noChangeArrowheads="1"/>
          </p:cNvSpPr>
          <p:nvPr/>
        </p:nvSpPr>
        <p:spPr bwMode="auto">
          <a:xfrm>
            <a:off x="900113" y="2997200"/>
            <a:ext cx="1008062" cy="1008063"/>
          </a:xfrm>
          <a:prstGeom prst="ellipse">
            <a:avLst/>
          </a:prstGeom>
          <a:solidFill>
            <a:srgbClr val="FFFF00"/>
          </a:solidFill>
          <a:ln w="9525">
            <a:solidFill>
              <a:schemeClr val="tx1"/>
            </a:solidFill>
            <a:round/>
            <a:headEnd/>
            <a:tailEnd/>
          </a:ln>
        </p:spPr>
        <p:txBody>
          <a:bodyPr wrap="none" anchor="ctr"/>
          <a:lstStyle/>
          <a:p>
            <a:endParaRPr lang="ru-RU"/>
          </a:p>
        </p:txBody>
      </p:sp>
      <p:sp>
        <p:nvSpPr>
          <p:cNvPr id="4101" name="Oval 6"/>
          <p:cNvSpPr>
            <a:spLocks noChangeArrowheads="1"/>
          </p:cNvSpPr>
          <p:nvPr/>
        </p:nvSpPr>
        <p:spPr bwMode="auto">
          <a:xfrm>
            <a:off x="900113" y="4076700"/>
            <a:ext cx="1008062" cy="1008063"/>
          </a:xfrm>
          <a:prstGeom prst="ellipse">
            <a:avLst/>
          </a:prstGeom>
          <a:solidFill>
            <a:srgbClr val="33CC33"/>
          </a:solidFill>
          <a:ln w="9525">
            <a:solidFill>
              <a:schemeClr val="tx1"/>
            </a:solidFill>
            <a:round/>
            <a:headEnd/>
            <a:tailEnd/>
          </a:ln>
        </p:spPr>
        <p:txBody>
          <a:bodyPr wrap="none" anchor="ctr"/>
          <a:lstStyle/>
          <a:p>
            <a:endParaRPr lang="ru-RU"/>
          </a:p>
        </p:txBody>
      </p:sp>
      <p:sp>
        <p:nvSpPr>
          <p:cNvPr id="4102" name="Rectangle 9"/>
          <p:cNvSpPr>
            <a:spLocks noChangeArrowheads="1"/>
          </p:cNvSpPr>
          <p:nvPr/>
        </p:nvSpPr>
        <p:spPr bwMode="auto">
          <a:xfrm>
            <a:off x="2428875" y="357188"/>
            <a:ext cx="5256213" cy="6370637"/>
          </a:xfrm>
          <a:prstGeom prst="rect">
            <a:avLst/>
          </a:prstGeom>
          <a:noFill/>
          <a:ln w="9525">
            <a:noFill/>
            <a:miter lim="800000"/>
            <a:headEnd/>
            <a:tailEnd/>
          </a:ln>
        </p:spPr>
        <p:txBody>
          <a:bodyPr anchor="ctr">
            <a:spAutoFit/>
          </a:bodyPr>
          <a:lstStyle/>
          <a:p>
            <a:pPr algn="ctr"/>
            <a:r>
              <a:rPr lang="ru-RU" sz="2400"/>
              <a:t>Чтобы тебе помочь</a:t>
            </a:r>
            <a:br>
              <a:rPr lang="ru-RU" sz="2400"/>
            </a:br>
            <a:r>
              <a:rPr lang="ru-RU" sz="2400"/>
              <a:t>Путь пройти опасный,</a:t>
            </a:r>
            <a:br>
              <a:rPr lang="ru-RU" sz="2400"/>
            </a:br>
            <a:r>
              <a:rPr lang="ru-RU" sz="2400"/>
              <a:t>Горим и день, и ночь- </a:t>
            </a:r>
            <a:br>
              <a:rPr lang="ru-RU" sz="2400"/>
            </a:br>
            <a:r>
              <a:rPr lang="ru-RU" sz="2400"/>
              <a:t>Зеленый, желтый, красный.</a:t>
            </a:r>
          </a:p>
          <a:p>
            <a:pPr algn="ctr"/>
            <a:r>
              <a:rPr lang="ru-RU" sz="2400"/>
              <a:t>Самый строгий красный свет,</a:t>
            </a:r>
            <a:br>
              <a:rPr lang="ru-RU" sz="2400"/>
            </a:br>
            <a:r>
              <a:rPr lang="ru-RU" sz="2400"/>
              <a:t>Если он горит,</a:t>
            </a:r>
            <a:br>
              <a:rPr lang="ru-RU" sz="2400"/>
            </a:br>
            <a:r>
              <a:rPr lang="ru-RU" sz="2400"/>
              <a:t>Стоп! Дороги дальше нет,</a:t>
            </a:r>
            <a:br>
              <a:rPr lang="ru-RU" sz="2400"/>
            </a:br>
            <a:r>
              <a:rPr lang="ru-RU" sz="2400"/>
              <a:t>Путь для всех закрыт.</a:t>
            </a:r>
          </a:p>
          <a:p>
            <a:pPr algn="ctr"/>
            <a:r>
              <a:rPr lang="ru-RU" sz="2400"/>
              <a:t>Чтобы спокойно перешел ты, </a:t>
            </a:r>
            <a:br>
              <a:rPr lang="ru-RU" sz="2400"/>
            </a:br>
            <a:r>
              <a:rPr lang="ru-RU" sz="2400"/>
              <a:t>Слушай наш совет:</a:t>
            </a:r>
            <a:br>
              <a:rPr lang="ru-RU" sz="2400"/>
            </a:br>
            <a:r>
              <a:rPr lang="ru-RU" sz="2400"/>
              <a:t>Жди! Увидишь скоро желтый,</a:t>
            </a:r>
            <a:br>
              <a:rPr lang="ru-RU" sz="2400"/>
            </a:br>
            <a:r>
              <a:rPr lang="ru-RU" sz="2400"/>
              <a:t>В середине свет.</a:t>
            </a:r>
          </a:p>
          <a:p>
            <a:pPr algn="ctr"/>
            <a:r>
              <a:rPr lang="ru-RU" sz="2400"/>
              <a:t>А за ним зеленый свет,</a:t>
            </a:r>
            <a:br>
              <a:rPr lang="ru-RU" sz="2400"/>
            </a:br>
            <a:r>
              <a:rPr lang="ru-RU" sz="2400"/>
              <a:t>Вспыхнет впереди.</a:t>
            </a:r>
            <a:br>
              <a:rPr lang="ru-RU" sz="2400"/>
            </a:br>
            <a:r>
              <a:rPr lang="ru-RU" sz="2400"/>
              <a:t>Скажет он: “Не спеши, на дорогу посмотри, все авто в ряд стоят и тогда иди!”</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ChangeArrowheads="1"/>
          </p:cNvSpPr>
          <p:nvPr/>
        </p:nvSpPr>
        <p:spPr bwMode="auto">
          <a:xfrm>
            <a:off x="250825" y="404813"/>
            <a:ext cx="4248150" cy="1552575"/>
          </a:xfrm>
          <a:prstGeom prst="rect">
            <a:avLst/>
          </a:prstGeom>
          <a:noFill/>
          <a:ln w="9525">
            <a:noFill/>
            <a:miter lim="800000"/>
            <a:headEnd/>
            <a:tailEnd/>
          </a:ln>
        </p:spPr>
        <p:txBody>
          <a:bodyPr>
            <a:spAutoFit/>
          </a:bodyPr>
          <a:lstStyle/>
          <a:p>
            <a:r>
              <a:rPr lang="ru-RU" sz="2400"/>
              <a:t>По плоским черно-белым</a:t>
            </a:r>
            <a:br>
              <a:rPr lang="ru-RU" sz="2400"/>
            </a:br>
            <a:r>
              <a:rPr lang="ru-RU" sz="2400"/>
              <a:t>Человек шагает смело.</a:t>
            </a:r>
            <a:br>
              <a:rPr lang="ru-RU" sz="2400"/>
            </a:br>
            <a:r>
              <a:rPr lang="ru-RU" sz="2400"/>
              <a:t>Знает: там, где он идет- </a:t>
            </a:r>
            <a:br>
              <a:rPr lang="ru-RU" sz="2400"/>
            </a:br>
            <a:r>
              <a:rPr lang="ru-RU" sz="2400"/>
              <a:t>Пешеходный переход!</a:t>
            </a:r>
          </a:p>
        </p:txBody>
      </p:sp>
      <p:pic>
        <p:nvPicPr>
          <p:cNvPr id="5123" name="Picture 5" descr="Изображение 008"/>
          <p:cNvPicPr>
            <a:picLocks noChangeAspect="1" noChangeArrowheads="1"/>
          </p:cNvPicPr>
          <p:nvPr/>
        </p:nvPicPr>
        <p:blipFill>
          <a:blip r:embed="rId2" cstate="print"/>
          <a:srcRect/>
          <a:stretch>
            <a:fillRect/>
          </a:stretch>
        </p:blipFill>
        <p:spPr bwMode="auto">
          <a:xfrm>
            <a:off x="827088" y="2205038"/>
            <a:ext cx="5759450" cy="4305300"/>
          </a:xfrm>
          <a:prstGeom prst="rect">
            <a:avLst/>
          </a:prstGeom>
          <a:noFill/>
          <a:ln w="9525">
            <a:noFill/>
            <a:miter lim="800000"/>
            <a:headEnd/>
            <a:tailEnd/>
          </a:ln>
        </p:spPr>
      </p:pic>
      <p:pic>
        <p:nvPicPr>
          <p:cNvPr id="5124" name="Picture 6" descr="Изображение 009"/>
          <p:cNvPicPr>
            <a:picLocks noChangeAspect="1" noChangeArrowheads="1"/>
          </p:cNvPicPr>
          <p:nvPr/>
        </p:nvPicPr>
        <p:blipFill>
          <a:blip r:embed="rId3"/>
          <a:srcRect l="72389" t="67482" r="16348" b="24850"/>
          <a:stretch>
            <a:fillRect/>
          </a:stretch>
        </p:blipFill>
        <p:spPr bwMode="auto">
          <a:xfrm>
            <a:off x="6300788" y="549275"/>
            <a:ext cx="2016125" cy="1727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5"/>
          <p:cNvSpPr txBox="1">
            <a:spLocks noChangeArrowheads="1"/>
          </p:cNvSpPr>
          <p:nvPr/>
        </p:nvSpPr>
        <p:spPr bwMode="auto">
          <a:xfrm>
            <a:off x="519113" y="1143000"/>
            <a:ext cx="4398962" cy="1552575"/>
          </a:xfrm>
          <a:prstGeom prst="rect">
            <a:avLst/>
          </a:prstGeom>
          <a:noFill/>
          <a:ln w="9525">
            <a:noFill/>
            <a:miter lim="800000"/>
            <a:headEnd/>
            <a:tailEnd/>
          </a:ln>
        </p:spPr>
        <p:txBody>
          <a:bodyPr wrap="none">
            <a:spAutoFit/>
          </a:bodyPr>
          <a:lstStyle/>
          <a:p>
            <a:r>
              <a:rPr lang="ru-RU" sz="2400"/>
              <a:t>Я в кругу с обводом красным.</a:t>
            </a:r>
          </a:p>
          <a:p>
            <a:r>
              <a:rPr lang="ru-RU" sz="2400"/>
              <a:t>Это значит – тут опасно.</a:t>
            </a:r>
          </a:p>
          <a:p>
            <a:r>
              <a:rPr lang="ru-RU" sz="2400"/>
              <a:t>Тут, поймите запрещенье</a:t>
            </a:r>
          </a:p>
          <a:p>
            <a:r>
              <a:rPr lang="ru-RU" sz="2400"/>
              <a:t>Пешеходного движенья.</a:t>
            </a:r>
          </a:p>
        </p:txBody>
      </p:sp>
      <p:pic>
        <p:nvPicPr>
          <p:cNvPr id="6147" name="Picture 6" descr="Изображение 009"/>
          <p:cNvPicPr>
            <a:picLocks noChangeAspect="1" noChangeArrowheads="1"/>
          </p:cNvPicPr>
          <p:nvPr/>
        </p:nvPicPr>
        <p:blipFill>
          <a:blip r:embed="rId2"/>
          <a:srcRect l="55972" t="42468" r="28668" b="45250"/>
          <a:stretch>
            <a:fillRect/>
          </a:stretch>
        </p:blipFill>
        <p:spPr bwMode="auto">
          <a:xfrm>
            <a:off x="4427538" y="2565400"/>
            <a:ext cx="3552825" cy="35290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ChangeArrowheads="1"/>
          </p:cNvSpPr>
          <p:nvPr/>
        </p:nvSpPr>
        <p:spPr bwMode="auto">
          <a:xfrm>
            <a:off x="539750" y="1376363"/>
            <a:ext cx="3956050" cy="1552575"/>
          </a:xfrm>
          <a:prstGeom prst="rect">
            <a:avLst/>
          </a:prstGeom>
          <a:noFill/>
          <a:ln w="9525">
            <a:noFill/>
            <a:miter lim="800000"/>
            <a:headEnd/>
            <a:tailEnd/>
          </a:ln>
        </p:spPr>
        <p:txBody>
          <a:bodyPr wrap="none" anchor="ctr">
            <a:spAutoFit/>
          </a:bodyPr>
          <a:lstStyle/>
          <a:p>
            <a:r>
              <a:rPr lang="ru-RU" sz="2400"/>
              <a:t>Здесь дорожные работы - </a:t>
            </a:r>
            <a:br>
              <a:rPr lang="ru-RU" sz="2400"/>
            </a:br>
            <a:r>
              <a:rPr lang="ru-RU" sz="2400"/>
              <a:t>Ни проехать, ни пройти,</a:t>
            </a:r>
            <a:br>
              <a:rPr lang="ru-RU" sz="2400"/>
            </a:br>
            <a:r>
              <a:rPr lang="ru-RU" sz="2400"/>
              <a:t>Это место пешеходу </a:t>
            </a:r>
            <a:br>
              <a:rPr lang="ru-RU" sz="2400"/>
            </a:br>
            <a:r>
              <a:rPr lang="ru-RU" sz="2400"/>
              <a:t>Лучше просто обойти!</a:t>
            </a:r>
          </a:p>
        </p:txBody>
      </p:sp>
      <p:pic>
        <p:nvPicPr>
          <p:cNvPr id="7171" name="Picture 5" descr="Изображение 011"/>
          <p:cNvPicPr>
            <a:picLocks noChangeAspect="1" noChangeArrowheads="1"/>
          </p:cNvPicPr>
          <p:nvPr/>
        </p:nvPicPr>
        <p:blipFill>
          <a:blip r:embed="rId2"/>
          <a:srcRect l="50192" t="60297" r="32520" b="28796"/>
          <a:stretch>
            <a:fillRect/>
          </a:stretch>
        </p:blipFill>
        <p:spPr bwMode="auto">
          <a:xfrm>
            <a:off x="4284663" y="2203450"/>
            <a:ext cx="4032250" cy="35448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5"/>
          <p:cNvSpPr>
            <a:spLocks noChangeArrowheads="1"/>
          </p:cNvSpPr>
          <p:nvPr/>
        </p:nvSpPr>
        <p:spPr bwMode="auto">
          <a:xfrm>
            <a:off x="468313" y="1303338"/>
            <a:ext cx="3992562" cy="1552575"/>
          </a:xfrm>
          <a:prstGeom prst="rect">
            <a:avLst/>
          </a:prstGeom>
          <a:noFill/>
          <a:ln w="9525">
            <a:noFill/>
            <a:miter lim="800000"/>
            <a:headEnd/>
            <a:tailEnd/>
          </a:ln>
        </p:spPr>
        <p:txBody>
          <a:bodyPr wrap="none" anchor="ctr">
            <a:spAutoFit/>
          </a:bodyPr>
          <a:lstStyle/>
          <a:p>
            <a:r>
              <a:rPr lang="ru-RU" sz="2400"/>
              <a:t>Знак запомните, друзья,</a:t>
            </a:r>
            <a:br>
              <a:rPr lang="ru-RU" sz="2400"/>
            </a:br>
            <a:r>
              <a:rPr lang="ru-RU" sz="2400"/>
              <a:t>И родители, и дети:</a:t>
            </a:r>
            <a:br>
              <a:rPr lang="ru-RU" sz="2400"/>
            </a:br>
            <a:r>
              <a:rPr lang="ru-RU" sz="2400"/>
              <a:t>Там, где он висит, нельзя, </a:t>
            </a:r>
            <a:br>
              <a:rPr lang="ru-RU" sz="2400"/>
            </a:br>
            <a:r>
              <a:rPr lang="ru-RU" sz="2400"/>
              <a:t>Ездить на велосипеде!</a:t>
            </a:r>
          </a:p>
        </p:txBody>
      </p:sp>
      <p:pic>
        <p:nvPicPr>
          <p:cNvPr id="8195" name="Picture 6" descr="Изображение 009"/>
          <p:cNvPicPr>
            <a:picLocks noChangeAspect="1" noChangeArrowheads="1"/>
          </p:cNvPicPr>
          <p:nvPr/>
        </p:nvPicPr>
        <p:blipFill>
          <a:blip r:embed="rId2"/>
          <a:srcRect l="11580" t="43840" r="72969" b="45226"/>
          <a:stretch>
            <a:fillRect/>
          </a:stretch>
        </p:blipFill>
        <p:spPr bwMode="auto">
          <a:xfrm>
            <a:off x="4500563" y="2205038"/>
            <a:ext cx="3960812" cy="38782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ChangeArrowheads="1"/>
          </p:cNvSpPr>
          <p:nvPr/>
        </p:nvSpPr>
        <p:spPr bwMode="auto">
          <a:xfrm>
            <a:off x="468313" y="476250"/>
            <a:ext cx="4878387" cy="4473575"/>
          </a:xfrm>
          <a:prstGeom prst="rect">
            <a:avLst/>
          </a:prstGeom>
          <a:noFill/>
          <a:ln w="9525">
            <a:noFill/>
            <a:miter lim="800000"/>
            <a:headEnd/>
            <a:tailEnd/>
          </a:ln>
        </p:spPr>
        <p:txBody>
          <a:bodyPr wrap="none" anchor="ctr">
            <a:spAutoFit/>
          </a:bodyPr>
          <a:lstStyle/>
          <a:p>
            <a:pPr algn="ctr"/>
            <a:r>
              <a:rPr lang="ru-RU" sz="2400"/>
              <a:t>Вот так знак! Глазам не верю:</a:t>
            </a:r>
          </a:p>
          <a:p>
            <a:pPr algn="ctr"/>
            <a:r>
              <a:rPr lang="ru-RU" sz="2400"/>
              <a:t>Для чего здесь батарея?</a:t>
            </a:r>
          </a:p>
          <a:p>
            <a:pPr algn="ctr"/>
            <a:r>
              <a:rPr lang="ru-RU" sz="2400"/>
              <a:t>Помогает ли движенью</a:t>
            </a:r>
          </a:p>
          <a:p>
            <a:pPr algn="ctr"/>
            <a:r>
              <a:rPr lang="ru-RU" sz="2400"/>
              <a:t>Паровое отопленье?</a:t>
            </a:r>
          </a:p>
          <a:p>
            <a:pPr algn="ctr"/>
            <a:r>
              <a:rPr lang="ru-RU" sz="2400"/>
              <a:t>Может быть, зимою вьюжной</a:t>
            </a:r>
          </a:p>
          <a:p>
            <a:pPr algn="ctr"/>
            <a:r>
              <a:rPr lang="ru-RU" sz="2400"/>
              <a:t>Знак шоферам — греться нужно.</a:t>
            </a:r>
          </a:p>
          <a:p>
            <a:pPr algn="ctr"/>
            <a:r>
              <a:rPr lang="ru-RU" sz="2400"/>
              <a:t>Почему же в летний зной</a:t>
            </a:r>
          </a:p>
          <a:p>
            <a:pPr algn="ctr"/>
            <a:r>
              <a:rPr lang="ru-RU" sz="2400"/>
              <a:t>Знак не сняли с мостовой?</a:t>
            </a:r>
          </a:p>
          <a:p>
            <a:pPr algn="ctr"/>
            <a:r>
              <a:rPr lang="ru-RU" sz="2400"/>
              <a:t>Оказалось, этот знак</a:t>
            </a:r>
          </a:p>
          <a:p>
            <a:pPr algn="ctr"/>
            <a:r>
              <a:rPr lang="ru-RU" sz="2400"/>
              <a:t>Говорит шоферу так:</a:t>
            </a:r>
          </a:p>
          <a:p>
            <a:pPr algn="ctr"/>
            <a:r>
              <a:rPr lang="ru-RU" sz="2400"/>
              <a:t>Здесь шлагбаум — переезд.</a:t>
            </a:r>
          </a:p>
          <a:p>
            <a:pPr algn="ctr"/>
            <a:r>
              <a:rPr lang="ru-RU" sz="2400"/>
              <a:t>Подожди — пройдет экспресс.</a:t>
            </a:r>
          </a:p>
        </p:txBody>
      </p:sp>
      <p:pic>
        <p:nvPicPr>
          <p:cNvPr id="9219" name="Picture 5" descr="Изображение 011"/>
          <p:cNvPicPr>
            <a:picLocks noChangeAspect="1" noChangeArrowheads="1"/>
          </p:cNvPicPr>
          <p:nvPr/>
        </p:nvPicPr>
        <p:blipFill>
          <a:blip r:embed="rId2"/>
          <a:srcRect l="3897" t="45175" r="80675" b="45226"/>
          <a:stretch>
            <a:fillRect/>
          </a:stretch>
        </p:blipFill>
        <p:spPr bwMode="auto">
          <a:xfrm>
            <a:off x="5364163" y="2411413"/>
            <a:ext cx="3311525" cy="28336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4"/>
          <p:cNvSpPr txBox="1">
            <a:spLocks noChangeArrowheads="1"/>
          </p:cNvSpPr>
          <p:nvPr/>
        </p:nvSpPr>
        <p:spPr bwMode="auto">
          <a:xfrm>
            <a:off x="755650" y="836613"/>
            <a:ext cx="4462463" cy="2282825"/>
          </a:xfrm>
          <a:prstGeom prst="rect">
            <a:avLst/>
          </a:prstGeom>
          <a:noFill/>
          <a:ln w="9525">
            <a:noFill/>
            <a:miter lim="800000"/>
            <a:headEnd/>
            <a:tailEnd/>
          </a:ln>
        </p:spPr>
        <p:txBody>
          <a:bodyPr wrap="none">
            <a:spAutoFit/>
          </a:bodyPr>
          <a:lstStyle/>
          <a:p>
            <a:r>
              <a:rPr lang="ru-RU" sz="2400"/>
              <a:t>Круглый знак, а в нем окошко.</a:t>
            </a:r>
          </a:p>
          <a:p>
            <a:r>
              <a:rPr lang="ru-RU" sz="2400"/>
              <a:t>Не спешите сгоряча,</a:t>
            </a:r>
          </a:p>
          <a:p>
            <a:r>
              <a:rPr lang="ru-RU" sz="2400"/>
              <a:t>А подумайте немножко:</a:t>
            </a:r>
          </a:p>
          <a:p>
            <a:r>
              <a:rPr lang="ru-RU" sz="2400"/>
              <a:t>Что здесь – свалка кирпича?</a:t>
            </a:r>
          </a:p>
          <a:p>
            <a:r>
              <a:rPr lang="ru-RU" sz="2400"/>
              <a:t>Нет, запрет автомобилю –</a:t>
            </a:r>
          </a:p>
          <a:p>
            <a:r>
              <a:rPr lang="ru-RU" sz="2400"/>
              <a:t>Это значит путь закрыт.</a:t>
            </a:r>
          </a:p>
        </p:txBody>
      </p:sp>
      <p:pic>
        <p:nvPicPr>
          <p:cNvPr id="10243" name="Picture 5" descr="Изображение 009"/>
          <p:cNvPicPr>
            <a:picLocks noChangeAspect="1" noChangeArrowheads="1"/>
          </p:cNvPicPr>
          <p:nvPr/>
        </p:nvPicPr>
        <p:blipFill>
          <a:blip r:embed="rId2"/>
          <a:srcRect l="71254" t="53439" r="13258" b="34251"/>
          <a:stretch>
            <a:fillRect/>
          </a:stretch>
        </p:blipFill>
        <p:spPr bwMode="auto">
          <a:xfrm>
            <a:off x="4946650" y="2492375"/>
            <a:ext cx="3486150" cy="36004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4"/>
          <p:cNvSpPr txBox="1">
            <a:spLocks noChangeArrowheads="1"/>
          </p:cNvSpPr>
          <p:nvPr/>
        </p:nvSpPr>
        <p:spPr bwMode="auto">
          <a:xfrm>
            <a:off x="879475" y="784225"/>
            <a:ext cx="4560888" cy="3013075"/>
          </a:xfrm>
          <a:prstGeom prst="rect">
            <a:avLst/>
          </a:prstGeom>
          <a:noFill/>
          <a:ln w="9525">
            <a:noFill/>
            <a:miter lim="800000"/>
            <a:headEnd/>
            <a:tailEnd/>
          </a:ln>
        </p:spPr>
        <p:txBody>
          <a:bodyPr wrap="none">
            <a:spAutoFit/>
          </a:bodyPr>
          <a:lstStyle/>
          <a:p>
            <a:r>
              <a:rPr lang="ru-RU" sz="2400"/>
              <a:t>Шоссе шуршало шинами,</a:t>
            </a:r>
          </a:p>
          <a:p>
            <a:r>
              <a:rPr lang="ru-RU" sz="2400"/>
              <a:t>Бегущими машинами,</a:t>
            </a:r>
          </a:p>
          <a:p>
            <a:r>
              <a:rPr lang="ru-RU" sz="2400"/>
              <a:t>Но возле школы сбавьте газ – </a:t>
            </a:r>
          </a:p>
          <a:p>
            <a:r>
              <a:rPr lang="ru-RU" sz="2400"/>
              <a:t>Висит, водители, для вас</a:t>
            </a:r>
          </a:p>
          <a:p>
            <a:r>
              <a:rPr lang="ru-RU" sz="2400"/>
              <a:t>Особый знак здесь: «Дети!</a:t>
            </a:r>
          </a:p>
          <a:p>
            <a:r>
              <a:rPr lang="ru-RU" sz="2400"/>
              <a:t>За них мы все в ответе!»</a:t>
            </a:r>
          </a:p>
          <a:p>
            <a:r>
              <a:rPr lang="ru-RU" sz="2400"/>
              <a:t>И вы при этом знаке тоже,</a:t>
            </a:r>
          </a:p>
          <a:p>
            <a:r>
              <a:rPr lang="ru-RU" sz="2400"/>
              <a:t>Ребята, будьте осторожны.</a:t>
            </a:r>
          </a:p>
        </p:txBody>
      </p:sp>
      <p:pic>
        <p:nvPicPr>
          <p:cNvPr id="11267" name="Picture 5" descr="Изображение 009"/>
          <p:cNvPicPr>
            <a:picLocks noChangeAspect="1" noChangeArrowheads="1"/>
          </p:cNvPicPr>
          <p:nvPr/>
        </p:nvPicPr>
        <p:blipFill>
          <a:blip r:embed="rId2"/>
          <a:srcRect l="42487" t="65782" r="42151" b="23277"/>
          <a:stretch>
            <a:fillRect/>
          </a:stretch>
        </p:blipFill>
        <p:spPr bwMode="auto">
          <a:xfrm>
            <a:off x="5076825" y="2782888"/>
            <a:ext cx="3167063" cy="31337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 Box 4"/>
          <p:cNvSpPr txBox="1">
            <a:spLocks noChangeArrowheads="1"/>
          </p:cNvSpPr>
          <p:nvPr/>
        </p:nvSpPr>
        <p:spPr bwMode="auto">
          <a:xfrm>
            <a:off x="611188" y="333375"/>
            <a:ext cx="7921625" cy="1066800"/>
          </a:xfrm>
          <a:prstGeom prst="rect">
            <a:avLst/>
          </a:prstGeom>
          <a:noFill/>
          <a:ln w="9525">
            <a:noFill/>
            <a:miter lim="800000"/>
            <a:headEnd/>
            <a:tailEnd/>
          </a:ln>
          <a:effectLst/>
        </p:spPr>
        <p:txBody>
          <a:bodyPr>
            <a:spAutoFit/>
          </a:bodyPr>
          <a:lstStyle/>
          <a:p>
            <a:pPr algn="ctr">
              <a:spcBef>
                <a:spcPct val="50000"/>
              </a:spcBef>
              <a:defRPr/>
            </a:pPr>
            <a:r>
              <a:rPr lang="ru-RU" sz="3200" b="1">
                <a:solidFill>
                  <a:srgbClr val="FF0066"/>
                </a:solidFill>
                <a:effectLst>
                  <a:outerShdw blurRad="38100" dist="38100" dir="2700000" algn="tl">
                    <a:srgbClr val="000000"/>
                  </a:outerShdw>
                </a:effectLst>
              </a:rPr>
              <a:t>Всегда пропускайте автомобили с включенными спецсигналами </a:t>
            </a:r>
          </a:p>
        </p:txBody>
      </p:sp>
      <p:pic>
        <p:nvPicPr>
          <p:cNvPr id="7171" name="Picture 5" descr="129012"/>
          <p:cNvPicPr>
            <a:picLocks noChangeAspect="1" noChangeArrowheads="1"/>
          </p:cNvPicPr>
          <p:nvPr/>
        </p:nvPicPr>
        <p:blipFill>
          <a:blip r:embed="rId2"/>
          <a:srcRect/>
          <a:stretch>
            <a:fillRect/>
          </a:stretch>
        </p:blipFill>
        <p:spPr bwMode="auto">
          <a:xfrm>
            <a:off x="2051050" y="2276475"/>
            <a:ext cx="4791075" cy="3832225"/>
          </a:xfrm>
          <a:prstGeom prst="rect">
            <a:avLst/>
          </a:prstGeom>
          <a:noFill/>
          <a:ln w="38100">
            <a:solidFill>
              <a:srgbClr val="FF0000"/>
            </a:solidFill>
            <a:miter lim="800000"/>
            <a:headEnd/>
            <a:tailEnd/>
          </a:ln>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2339975" y="404813"/>
            <a:ext cx="3963988" cy="1552575"/>
          </a:xfrm>
          <a:prstGeom prst="rect">
            <a:avLst/>
          </a:prstGeom>
          <a:noFill/>
          <a:ln w="9525">
            <a:noFill/>
            <a:miter lim="800000"/>
            <a:headEnd/>
            <a:tailEnd/>
          </a:ln>
        </p:spPr>
        <p:txBody>
          <a:bodyPr wrap="none">
            <a:spAutoFit/>
          </a:bodyPr>
          <a:lstStyle/>
          <a:p>
            <a:r>
              <a:rPr lang="ru-RU" sz="2400"/>
              <a:t>Будьте очень осторожны,</a:t>
            </a:r>
          </a:p>
          <a:p>
            <a:r>
              <a:rPr lang="ru-RU" sz="2400"/>
              <a:t>Уважайте каждый знак!</a:t>
            </a:r>
          </a:p>
          <a:p>
            <a:r>
              <a:rPr lang="ru-RU" sz="2400"/>
              <a:t>Ведь без знаков на дороге</a:t>
            </a:r>
          </a:p>
          <a:p>
            <a:r>
              <a:rPr lang="ru-RU" sz="2400"/>
              <a:t>Вам не обойтись никак.</a:t>
            </a:r>
          </a:p>
        </p:txBody>
      </p:sp>
      <p:pic>
        <p:nvPicPr>
          <p:cNvPr id="12291" name="Picture 5" descr="Svoimi_rukami-2[1]"/>
          <p:cNvPicPr>
            <a:picLocks noChangeAspect="1" noChangeArrowheads="1"/>
          </p:cNvPicPr>
          <p:nvPr/>
        </p:nvPicPr>
        <p:blipFill>
          <a:blip r:embed="rId2"/>
          <a:srcRect/>
          <a:stretch>
            <a:fillRect/>
          </a:stretch>
        </p:blipFill>
        <p:spPr bwMode="auto">
          <a:xfrm>
            <a:off x="2433638" y="2708275"/>
            <a:ext cx="3651250" cy="36004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Заголовок 1"/>
          <p:cNvSpPr>
            <a:spLocks noGrp="1"/>
          </p:cNvSpPr>
          <p:nvPr>
            <p:ph type="ctrTitle"/>
          </p:nvPr>
        </p:nvSpPr>
        <p:spPr>
          <a:xfrm>
            <a:off x="685800" y="285728"/>
            <a:ext cx="7772400" cy="928710"/>
          </a:xfrm>
        </p:spPr>
        <p:txBody>
          <a:bodyPr>
            <a:normAutofit fontScale="90000"/>
          </a:bodyPr>
          <a:lstStyle/>
          <a:p>
            <a:r>
              <a:rPr lang="ru-RU" dirty="0" smtClean="0"/>
              <a:t>История развития транспорта.</a:t>
            </a:r>
          </a:p>
        </p:txBody>
      </p:sp>
      <p:sp>
        <p:nvSpPr>
          <p:cNvPr id="4099" name="Подзаголовок 2"/>
          <p:cNvSpPr>
            <a:spLocks noGrp="1"/>
          </p:cNvSpPr>
          <p:nvPr>
            <p:ph type="subTitle" idx="1"/>
          </p:nvPr>
        </p:nvSpPr>
        <p:spPr>
          <a:xfrm>
            <a:off x="428625" y="3143250"/>
            <a:ext cx="2357438" cy="1357313"/>
          </a:xfrm>
        </p:spPr>
        <p:txBody>
          <a:bodyPr/>
          <a:lstStyle/>
          <a:p>
            <a:r>
              <a:rPr lang="ru-RU" sz="2400" smtClean="0"/>
              <a:t>ветреница</a:t>
            </a:r>
          </a:p>
        </p:txBody>
      </p:sp>
      <p:pic>
        <p:nvPicPr>
          <p:cNvPr id="4100" name="Рисунок 3" descr="H:\Documents and Settings\Гость\Рабочий стол\enc_0399.jpg"/>
          <p:cNvPicPr>
            <a:picLocks noChangeAspect="1" noChangeArrowheads="1"/>
          </p:cNvPicPr>
          <p:nvPr/>
        </p:nvPicPr>
        <p:blipFill>
          <a:blip r:embed="rId2"/>
          <a:srcRect/>
          <a:stretch>
            <a:fillRect/>
          </a:stretch>
        </p:blipFill>
        <p:spPr bwMode="auto">
          <a:xfrm>
            <a:off x="571500" y="1285875"/>
            <a:ext cx="1905000" cy="1752600"/>
          </a:xfrm>
          <a:prstGeom prst="rect">
            <a:avLst/>
          </a:prstGeom>
          <a:noFill/>
          <a:ln w="9525">
            <a:noFill/>
            <a:miter lim="800000"/>
            <a:headEnd/>
            <a:tailEnd/>
          </a:ln>
        </p:spPr>
      </p:pic>
      <p:pic>
        <p:nvPicPr>
          <p:cNvPr id="4101" name="Picture 2" descr="H:\Documents and Settings\Гость\Рабочий стол\D5YL9CA2JMW8DCA2T5C2BCAIHO6Z2CADRBV99CAYMLKWHCA4BCSUHCAMEPCM8CA6N1UGKCAH5ZC1MCAP452OBCAZZSAXPCATXSZ9DCAJ9BDRHCA4J8AA3CAX5W6OYCAOBWSG1CAPH60OCCAE75V4NCA26GASM.jpg"/>
          <p:cNvPicPr>
            <a:picLocks noChangeAspect="1" noChangeArrowheads="1"/>
          </p:cNvPicPr>
          <p:nvPr/>
        </p:nvPicPr>
        <p:blipFill>
          <a:blip r:embed="rId3"/>
          <a:srcRect/>
          <a:stretch>
            <a:fillRect/>
          </a:stretch>
        </p:blipFill>
        <p:spPr bwMode="auto">
          <a:xfrm>
            <a:off x="3286125" y="1285875"/>
            <a:ext cx="1976438" cy="1857375"/>
          </a:xfrm>
          <a:prstGeom prst="rect">
            <a:avLst/>
          </a:prstGeom>
          <a:noFill/>
          <a:ln w="9525">
            <a:noFill/>
            <a:miter lim="800000"/>
            <a:headEnd/>
            <a:tailEnd/>
          </a:ln>
        </p:spPr>
      </p:pic>
      <p:sp>
        <p:nvSpPr>
          <p:cNvPr id="7" name="Подзаголовок 2"/>
          <p:cNvSpPr txBox="1">
            <a:spLocks/>
          </p:cNvSpPr>
          <p:nvPr/>
        </p:nvSpPr>
        <p:spPr bwMode="auto">
          <a:xfrm>
            <a:off x="642938" y="3143250"/>
            <a:ext cx="8501062" cy="1357313"/>
          </a:xfrm>
          <a:prstGeom prst="rect">
            <a:avLst/>
          </a:prstGeom>
          <a:noFill/>
          <a:ln w="9525">
            <a:noFill/>
            <a:miter lim="800000"/>
            <a:headEnd/>
            <a:tailEnd/>
          </a:ln>
        </p:spPr>
        <p:txBody>
          <a:bodyPr/>
          <a:lstStyle/>
          <a:p>
            <a:pPr algn="ctr">
              <a:spcBef>
                <a:spcPct val="20000"/>
              </a:spcBef>
              <a:defRPr/>
            </a:pPr>
            <a:r>
              <a:rPr lang="ru-RU" kern="0" dirty="0">
                <a:latin typeface="+mn-lt"/>
              </a:rPr>
              <a:t>Первая  повозка</a:t>
            </a:r>
          </a:p>
        </p:txBody>
      </p:sp>
      <p:pic>
        <p:nvPicPr>
          <p:cNvPr id="4103" name="Picture 3" descr="H:\Documents and Settings\Гость\Рабочий стол\parmobile2.jpg"/>
          <p:cNvPicPr>
            <a:picLocks noChangeAspect="1" noChangeArrowheads="1"/>
          </p:cNvPicPr>
          <p:nvPr/>
        </p:nvPicPr>
        <p:blipFill>
          <a:blip r:embed="rId4"/>
          <a:srcRect/>
          <a:stretch>
            <a:fillRect/>
          </a:stretch>
        </p:blipFill>
        <p:spPr bwMode="auto">
          <a:xfrm>
            <a:off x="3286125" y="3786188"/>
            <a:ext cx="2071688" cy="1714500"/>
          </a:xfrm>
          <a:prstGeom prst="rect">
            <a:avLst/>
          </a:prstGeom>
          <a:noFill/>
          <a:ln w="9525">
            <a:noFill/>
            <a:miter lim="800000"/>
            <a:headEnd/>
            <a:tailEnd/>
          </a:ln>
        </p:spPr>
      </p:pic>
      <p:pic>
        <p:nvPicPr>
          <p:cNvPr id="4104" name="Picture 4" descr="H:\Documents and Settings\Гость\Рабочий стол\B5U80CAUQ9561CAWG0CXOCAMQIDWUCAGLEB9WCADLD6YBCAXYUV6SCAR8CT09CAKYGJZ6CAUQH1QYCAADF3A4CA7JEVQHCAAHKTNUCA7B93H0CAFROSNACA11Z7XUCAAYBCCTCA8JZ306CA0KHBCVCAPT6G3Q.jpg"/>
          <p:cNvPicPr>
            <a:picLocks noChangeAspect="1" noChangeArrowheads="1"/>
          </p:cNvPicPr>
          <p:nvPr/>
        </p:nvPicPr>
        <p:blipFill>
          <a:blip r:embed="rId5"/>
          <a:srcRect/>
          <a:stretch>
            <a:fillRect/>
          </a:stretch>
        </p:blipFill>
        <p:spPr bwMode="auto">
          <a:xfrm>
            <a:off x="6286500" y="1214438"/>
            <a:ext cx="2286000" cy="1857375"/>
          </a:xfrm>
          <a:prstGeom prst="rect">
            <a:avLst/>
          </a:prstGeom>
          <a:noFill/>
          <a:ln w="9525">
            <a:noFill/>
            <a:miter lim="800000"/>
            <a:headEnd/>
            <a:tailEnd/>
          </a:ln>
        </p:spPr>
      </p:pic>
      <p:sp>
        <p:nvSpPr>
          <p:cNvPr id="4105" name="TextBox 17"/>
          <p:cNvSpPr txBox="1">
            <a:spLocks noChangeArrowheads="1"/>
          </p:cNvSpPr>
          <p:nvPr/>
        </p:nvSpPr>
        <p:spPr bwMode="auto">
          <a:xfrm>
            <a:off x="6286500" y="3143250"/>
            <a:ext cx="2286000" cy="461963"/>
          </a:xfrm>
          <a:prstGeom prst="rect">
            <a:avLst/>
          </a:prstGeom>
          <a:noFill/>
          <a:ln w="9525">
            <a:noFill/>
            <a:miter lim="800000"/>
            <a:headEnd/>
            <a:tailEnd/>
          </a:ln>
        </p:spPr>
        <p:txBody>
          <a:bodyPr>
            <a:spAutoFit/>
          </a:bodyPr>
          <a:lstStyle/>
          <a:p>
            <a:r>
              <a:rPr lang="ru-RU"/>
              <a:t>      колесница</a:t>
            </a:r>
          </a:p>
        </p:txBody>
      </p:sp>
      <p:pic>
        <p:nvPicPr>
          <p:cNvPr id="4106" name="Рисунок 18" descr="карета"/>
          <p:cNvPicPr>
            <a:picLocks noChangeAspect="1" noChangeArrowheads="1"/>
          </p:cNvPicPr>
          <p:nvPr/>
        </p:nvPicPr>
        <p:blipFill>
          <a:blip r:embed="rId6"/>
          <a:srcRect/>
          <a:stretch>
            <a:fillRect/>
          </a:stretch>
        </p:blipFill>
        <p:spPr bwMode="auto">
          <a:xfrm>
            <a:off x="571500" y="3786188"/>
            <a:ext cx="2143125" cy="1785937"/>
          </a:xfrm>
          <a:prstGeom prst="rect">
            <a:avLst/>
          </a:prstGeom>
          <a:noFill/>
          <a:ln w="9525">
            <a:noFill/>
            <a:miter lim="800000"/>
            <a:headEnd/>
            <a:tailEnd/>
          </a:ln>
        </p:spPr>
      </p:pic>
      <p:sp>
        <p:nvSpPr>
          <p:cNvPr id="4107" name="TextBox 21"/>
          <p:cNvSpPr txBox="1">
            <a:spLocks noChangeArrowheads="1"/>
          </p:cNvSpPr>
          <p:nvPr/>
        </p:nvSpPr>
        <p:spPr bwMode="auto">
          <a:xfrm>
            <a:off x="3286125" y="5786438"/>
            <a:ext cx="2143125" cy="461962"/>
          </a:xfrm>
          <a:prstGeom prst="rect">
            <a:avLst/>
          </a:prstGeom>
          <a:noFill/>
          <a:ln w="9525">
            <a:noFill/>
            <a:miter lim="800000"/>
            <a:headEnd/>
            <a:tailEnd/>
          </a:ln>
        </p:spPr>
        <p:txBody>
          <a:bodyPr>
            <a:spAutoFit/>
          </a:bodyPr>
          <a:lstStyle/>
          <a:p>
            <a:r>
              <a:rPr lang="ru-RU"/>
              <a:t>паромобиль</a:t>
            </a:r>
          </a:p>
        </p:txBody>
      </p:sp>
      <p:sp>
        <p:nvSpPr>
          <p:cNvPr id="4108" name="TextBox 22"/>
          <p:cNvSpPr txBox="1">
            <a:spLocks noChangeArrowheads="1"/>
          </p:cNvSpPr>
          <p:nvPr/>
        </p:nvSpPr>
        <p:spPr bwMode="auto">
          <a:xfrm>
            <a:off x="428625" y="5786438"/>
            <a:ext cx="2428875" cy="461962"/>
          </a:xfrm>
          <a:prstGeom prst="rect">
            <a:avLst/>
          </a:prstGeom>
          <a:noFill/>
          <a:ln w="9525">
            <a:noFill/>
            <a:miter lim="800000"/>
            <a:headEnd/>
            <a:tailEnd/>
          </a:ln>
        </p:spPr>
        <p:txBody>
          <a:bodyPr>
            <a:spAutoFit/>
          </a:bodyPr>
          <a:lstStyle/>
          <a:p>
            <a:r>
              <a:rPr lang="ru-RU"/>
              <a:t>      экипаж</a:t>
            </a:r>
          </a:p>
        </p:txBody>
      </p:sp>
      <p:pic>
        <p:nvPicPr>
          <p:cNvPr id="4109" name="Picture 5" descr="H:\Documents and Settings\Гость\Рабочий стол\TkyUUhAEKN.jpg"/>
          <p:cNvPicPr>
            <a:picLocks noChangeAspect="1" noChangeArrowheads="1"/>
          </p:cNvPicPr>
          <p:nvPr/>
        </p:nvPicPr>
        <p:blipFill>
          <a:blip r:embed="rId7"/>
          <a:srcRect/>
          <a:stretch>
            <a:fillRect/>
          </a:stretch>
        </p:blipFill>
        <p:spPr bwMode="auto">
          <a:xfrm>
            <a:off x="5715000" y="3857625"/>
            <a:ext cx="3119438" cy="1643063"/>
          </a:xfrm>
          <a:prstGeom prst="rect">
            <a:avLst/>
          </a:prstGeom>
          <a:noFill/>
          <a:ln w="9525">
            <a:noFill/>
            <a:miter lim="800000"/>
            <a:headEnd/>
            <a:tailEnd/>
          </a:ln>
        </p:spPr>
      </p:pic>
      <p:sp>
        <p:nvSpPr>
          <p:cNvPr id="4110" name="TextBox 25"/>
          <p:cNvSpPr txBox="1">
            <a:spLocks noChangeArrowheads="1"/>
          </p:cNvSpPr>
          <p:nvPr/>
        </p:nvSpPr>
        <p:spPr bwMode="auto">
          <a:xfrm>
            <a:off x="5572125" y="5715000"/>
            <a:ext cx="3357563" cy="461963"/>
          </a:xfrm>
          <a:prstGeom prst="rect">
            <a:avLst/>
          </a:prstGeom>
          <a:noFill/>
          <a:ln w="9525">
            <a:noFill/>
            <a:miter lim="800000"/>
            <a:headEnd/>
            <a:tailEnd/>
          </a:ln>
        </p:spPr>
        <p:txBody>
          <a:bodyPr>
            <a:spAutoFit/>
          </a:bodyPr>
          <a:lstStyle/>
          <a:p>
            <a:r>
              <a:rPr lang="ru-RU"/>
              <a:t>     Первый автомобиль</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Рисунок 3" descr="кузова"/>
          <p:cNvPicPr>
            <a:picLocks noChangeAspect="1" noChangeArrowheads="1"/>
          </p:cNvPicPr>
          <p:nvPr/>
        </p:nvPicPr>
        <p:blipFill>
          <a:blip r:embed="rId2"/>
          <a:srcRect/>
          <a:stretch>
            <a:fillRect/>
          </a:stretch>
        </p:blipFill>
        <p:spPr bwMode="auto">
          <a:xfrm>
            <a:off x="1643063" y="785813"/>
            <a:ext cx="5643562" cy="5586412"/>
          </a:xfrm>
          <a:prstGeom prst="rect">
            <a:avLst/>
          </a:prstGeom>
          <a:noFill/>
          <a:ln w="9525">
            <a:noFill/>
            <a:miter lim="800000"/>
            <a:headEnd/>
            <a:tailEnd/>
          </a:ln>
        </p:spPr>
      </p:pic>
      <p:sp>
        <p:nvSpPr>
          <p:cNvPr id="5123" name="TextBox 4"/>
          <p:cNvSpPr txBox="1">
            <a:spLocks noChangeArrowheads="1"/>
          </p:cNvSpPr>
          <p:nvPr/>
        </p:nvSpPr>
        <p:spPr bwMode="auto">
          <a:xfrm>
            <a:off x="357188" y="214313"/>
            <a:ext cx="8358187" cy="461962"/>
          </a:xfrm>
          <a:prstGeom prst="rect">
            <a:avLst/>
          </a:prstGeom>
          <a:noFill/>
          <a:ln w="9525">
            <a:noFill/>
            <a:miter lim="800000"/>
            <a:headEnd/>
            <a:tailEnd/>
          </a:ln>
        </p:spPr>
        <p:txBody>
          <a:bodyPr>
            <a:spAutoFit/>
          </a:bodyPr>
          <a:lstStyle/>
          <a:p>
            <a:r>
              <a:rPr lang="ru-RU"/>
              <a:t>            Экипажи и их сходство с первыми автомобилями</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5123">
                                            <p:txEl>
                                              <p:pRg st="0" end="0"/>
                                            </p:txEl>
                                          </p:spTgt>
                                        </p:tgtEl>
                                        <p:attrNameLst>
                                          <p:attrName>style.visibility</p:attrName>
                                        </p:attrNameLst>
                                      </p:cBhvr>
                                      <p:to>
                                        <p:strVal val="visible"/>
                                      </p:to>
                                    </p:set>
                                    <p:anim calcmode="discrete" valueType="clr">
                                      <p:cBhvr override="childStyle">
                                        <p:cTn id="7" dur="80"/>
                                        <p:tgtEl>
                                          <p:spTgt spid="512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12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5123">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diamond(in)">
                                      <p:cBhvr>
                                        <p:cTn id="14"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Содержимое 2"/>
          <p:cNvSpPr>
            <a:spLocks noGrp="1"/>
          </p:cNvSpPr>
          <p:nvPr>
            <p:ph idx="1"/>
          </p:nvPr>
        </p:nvSpPr>
        <p:spPr>
          <a:xfrm>
            <a:off x="685800" y="1000125"/>
            <a:ext cx="7772400" cy="4643438"/>
          </a:xfrm>
        </p:spPr>
        <p:txBody>
          <a:bodyPr/>
          <a:lstStyle/>
          <a:p>
            <a:r>
              <a:rPr lang="ru-RU" smtClean="0"/>
              <a:t>Мусколоход, паровая тележка, одноместный экипаж, велосипед, самодвижущийся экипаж, телега ветер, трехколесный экипаж, самодвигающаяся коляска, карета, паровая машина, самокатка, педальний велосипед, электроцикл, бензиновый автомобиль, автомобили с дизельным топливом , современные автомобили.</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146">
                                            <p:txEl>
                                              <p:pRg st="0" end="0"/>
                                            </p:txEl>
                                          </p:spTgt>
                                        </p:tgtEl>
                                        <p:attrNameLst>
                                          <p:attrName>style.visibility</p:attrName>
                                        </p:attrNameLst>
                                      </p:cBhvr>
                                      <p:to>
                                        <p:strVal val="visible"/>
                                      </p:to>
                                    </p:set>
                                    <p:animEffect transition="in" filter="wedge">
                                      <p:cBhvr>
                                        <p:cTn id="7" dur="2000"/>
                                        <p:tgtEl>
                                          <p:spTgt spid="61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Заголовок 1"/>
          <p:cNvSpPr>
            <a:spLocks noGrp="1"/>
          </p:cNvSpPr>
          <p:nvPr>
            <p:ph type="ctrTitle"/>
          </p:nvPr>
        </p:nvSpPr>
        <p:spPr>
          <a:xfrm>
            <a:off x="685800" y="642917"/>
            <a:ext cx="7772400" cy="714395"/>
          </a:xfrm>
        </p:spPr>
        <p:txBody>
          <a:bodyPr>
            <a:noAutofit/>
          </a:bodyPr>
          <a:lstStyle/>
          <a:p>
            <a:r>
              <a:rPr lang="ru-RU" sz="2800" dirty="0" smtClean="0"/>
              <a:t>виды транспортных средств, их классификация.</a:t>
            </a:r>
          </a:p>
        </p:txBody>
      </p:sp>
      <p:sp>
        <p:nvSpPr>
          <p:cNvPr id="8194" name="Подзаголовок 2"/>
          <p:cNvSpPr>
            <a:spLocks noGrp="1"/>
          </p:cNvSpPr>
          <p:nvPr>
            <p:ph type="subTitle" idx="1"/>
          </p:nvPr>
        </p:nvSpPr>
        <p:spPr>
          <a:xfrm>
            <a:off x="1785938" y="2214563"/>
            <a:ext cx="5272087" cy="3000375"/>
          </a:xfrm>
        </p:spPr>
        <p:txBody>
          <a:bodyPr/>
          <a:lstStyle/>
          <a:p>
            <a:r>
              <a:rPr lang="ru-RU" smtClean="0"/>
              <a:t>В зависимости от места передвижения весь транспорт делится на 5 больших групп: воздушный, наземный, подземный, водный, железнодорожный.</a:t>
            </a:r>
          </a:p>
          <a:p>
            <a:endParaRPr lang="ru-RU" smtClean="0"/>
          </a:p>
        </p:txBody>
      </p:sp>
      <p:pic>
        <p:nvPicPr>
          <p:cNvPr id="8196" name="Picture 4" descr="H:\Documents and Settings\Гость\Рабочий стол\transport033.gif"/>
          <p:cNvPicPr>
            <a:picLocks noChangeAspect="1" noChangeArrowheads="1" noCrop="1"/>
          </p:cNvPicPr>
          <p:nvPr/>
        </p:nvPicPr>
        <p:blipFill>
          <a:blip r:embed="rId2"/>
          <a:srcRect/>
          <a:stretch>
            <a:fillRect/>
          </a:stretch>
        </p:blipFill>
        <p:spPr bwMode="auto">
          <a:xfrm>
            <a:off x="6643688" y="4357688"/>
            <a:ext cx="2143125" cy="2214562"/>
          </a:xfrm>
          <a:prstGeom prst="rect">
            <a:avLst/>
          </a:prstGeom>
          <a:noFill/>
          <a:ln w="9525">
            <a:noFill/>
            <a:miter lim="800000"/>
            <a:headEnd/>
            <a:tailEnd/>
          </a:ln>
        </p:spPr>
      </p:pic>
      <p:pic>
        <p:nvPicPr>
          <p:cNvPr id="8197" name="Picture 7" descr="H:\Documents and Settings\Гость\Рабочий стол\fly27.gif"/>
          <p:cNvPicPr>
            <a:picLocks noChangeAspect="1" noChangeArrowheads="1" noCrop="1"/>
          </p:cNvPicPr>
          <p:nvPr/>
        </p:nvPicPr>
        <p:blipFill>
          <a:blip r:embed="rId3"/>
          <a:srcRect/>
          <a:stretch>
            <a:fillRect/>
          </a:stretch>
        </p:blipFill>
        <p:spPr bwMode="auto">
          <a:xfrm>
            <a:off x="7143750" y="1643050"/>
            <a:ext cx="1023938" cy="1643075"/>
          </a:xfrm>
          <a:prstGeom prst="rect">
            <a:avLst/>
          </a:prstGeom>
          <a:noFill/>
          <a:ln w="9525">
            <a:noFill/>
            <a:miter lim="800000"/>
            <a:headEnd/>
            <a:tailEnd/>
          </a:ln>
        </p:spPr>
      </p:pic>
      <p:pic>
        <p:nvPicPr>
          <p:cNvPr id="8198" name="Picture 8" descr="H:\Documents and Settings\Гость\Рабочий стол\transport029.gif"/>
          <p:cNvPicPr>
            <a:picLocks noChangeAspect="1" noChangeArrowheads="1" noCrop="1"/>
          </p:cNvPicPr>
          <p:nvPr/>
        </p:nvPicPr>
        <p:blipFill>
          <a:blip r:embed="rId4"/>
          <a:srcRect/>
          <a:stretch>
            <a:fillRect/>
          </a:stretch>
        </p:blipFill>
        <p:spPr bwMode="auto">
          <a:xfrm>
            <a:off x="3714750" y="1357313"/>
            <a:ext cx="1428750" cy="1143000"/>
          </a:xfrm>
          <a:prstGeom prst="rect">
            <a:avLst/>
          </a:prstGeom>
          <a:noFill/>
          <a:ln w="9525">
            <a:noFill/>
            <a:miter lim="800000"/>
            <a:headEnd/>
            <a:tailEnd/>
          </a:ln>
        </p:spPr>
      </p:pic>
      <p:pic>
        <p:nvPicPr>
          <p:cNvPr id="8199" name="Picture 9" descr="H:\Documents and Settings\Гость\Рабочий стол\transport020.gif"/>
          <p:cNvPicPr>
            <a:picLocks noChangeAspect="1" noChangeArrowheads="1" noCrop="1"/>
          </p:cNvPicPr>
          <p:nvPr/>
        </p:nvPicPr>
        <p:blipFill>
          <a:blip r:embed="rId5"/>
          <a:srcRect/>
          <a:stretch>
            <a:fillRect/>
          </a:stretch>
        </p:blipFill>
        <p:spPr bwMode="auto">
          <a:xfrm>
            <a:off x="214313" y="1500188"/>
            <a:ext cx="2000250" cy="2357437"/>
          </a:xfrm>
          <a:prstGeom prst="rect">
            <a:avLst/>
          </a:prstGeom>
          <a:noFill/>
          <a:ln w="9525">
            <a:noFill/>
            <a:miter lim="800000"/>
            <a:headEnd/>
            <a:tailEnd/>
          </a:ln>
        </p:spPr>
      </p:pic>
      <p:pic>
        <p:nvPicPr>
          <p:cNvPr id="8200" name="Picture 10" descr="H:\Documents and Settings\Гость\Рабочий стол\transport028.gif"/>
          <p:cNvPicPr>
            <a:picLocks noChangeAspect="1" noChangeArrowheads="1" noCrop="1"/>
          </p:cNvPicPr>
          <p:nvPr/>
        </p:nvPicPr>
        <p:blipFill>
          <a:blip r:embed="rId6"/>
          <a:srcRect/>
          <a:stretch>
            <a:fillRect/>
          </a:stretch>
        </p:blipFill>
        <p:spPr bwMode="auto">
          <a:xfrm>
            <a:off x="357188" y="4572000"/>
            <a:ext cx="1500187" cy="19288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mph" presetSubtype="2" fill="hold" grpId="0" nodeType="clickEffect">
                                  <p:stCondLst>
                                    <p:cond delay="0"/>
                                  </p:stCondLst>
                                  <p:childTnLst>
                                    <p:anim to="1.5" calcmode="lin" valueType="num">
                                      <p:cBhvr override="childStyle">
                                        <p:cTn id="6" dur="2000" fill="hold"/>
                                        <p:tgtEl>
                                          <p:spTgt spid="8195"/>
                                        </p:tgtEl>
                                        <p:attrNameLst>
                                          <p:attrName>style.fontSize</p:attrName>
                                        </p:attrNameLst>
                                      </p:cBhvr>
                                    </p:anim>
                                  </p:childTnLst>
                                </p:cTn>
                              </p:par>
                            </p:childTnLst>
                          </p:cTn>
                        </p:par>
                      </p:childTnLst>
                    </p:cTn>
                  </p:par>
                  <p:par>
                    <p:cTn id="7" fill="hold">
                      <p:stCondLst>
                        <p:cond delay="indefinite"/>
                      </p:stCondLst>
                      <p:childTnLst>
                        <p:par>
                          <p:cTn id="8" fill="hold">
                            <p:stCondLst>
                              <p:cond delay="0"/>
                            </p:stCondLst>
                            <p:childTnLst>
                              <p:par>
                                <p:cTn id="9" presetID="36" presetClass="emph" presetSubtype="0" fill="hold" grpId="0" nodeType="clickEffect">
                                  <p:stCondLst>
                                    <p:cond delay="0"/>
                                  </p:stCondLst>
                                  <p:iterate type="lt">
                                    <p:tmPct val="10000"/>
                                  </p:iterate>
                                  <p:childTnLst>
                                    <p:animScale>
                                      <p:cBhvr>
                                        <p:cTn id="10" dur="250" autoRev="1" fill="hold">
                                          <p:stCondLst>
                                            <p:cond delay="0"/>
                                          </p:stCondLst>
                                        </p:cTn>
                                        <p:tgtEl>
                                          <p:spTgt spid="8194">
                                            <p:txEl>
                                              <p:pRg st="0" end="0"/>
                                            </p:txEl>
                                          </p:spTgt>
                                        </p:tgtEl>
                                      </p:cBhvr>
                                      <p:to x="80000" y="100000"/>
                                    </p:animScale>
                                    <p:anim by="(#ppt_w*0.10)" calcmode="lin" valueType="num">
                                      <p:cBhvr>
                                        <p:cTn id="11" dur="250" autoRev="1" fill="hold">
                                          <p:stCondLst>
                                            <p:cond delay="0"/>
                                          </p:stCondLst>
                                        </p:cTn>
                                        <p:tgtEl>
                                          <p:spTgt spid="8194">
                                            <p:txEl>
                                              <p:pRg st="0" end="0"/>
                                            </p:txEl>
                                          </p:spTgt>
                                        </p:tgtEl>
                                        <p:attrNameLst>
                                          <p:attrName>ppt_x</p:attrName>
                                        </p:attrNameLst>
                                      </p:cBhvr>
                                    </p:anim>
                                    <p:anim by="(-#ppt_w*0.10)" calcmode="lin" valueType="num">
                                      <p:cBhvr>
                                        <p:cTn id="12" dur="250" autoRev="1" fill="hold">
                                          <p:stCondLst>
                                            <p:cond delay="0"/>
                                          </p:stCondLst>
                                        </p:cTn>
                                        <p:tgtEl>
                                          <p:spTgt spid="8194">
                                            <p:txEl>
                                              <p:pRg st="0" end="0"/>
                                            </p:txEl>
                                          </p:spTgt>
                                        </p:tgtEl>
                                        <p:attrNameLst>
                                          <p:attrName>ppt_y</p:attrName>
                                        </p:attrNameLst>
                                      </p:cBhvr>
                                    </p:anim>
                                    <p:animRot by="-480000">
                                      <p:cBhvr>
                                        <p:cTn id="13" dur="250" autoRev="1" fill="hold">
                                          <p:stCondLst>
                                            <p:cond delay="0"/>
                                          </p:stCondLst>
                                        </p:cTn>
                                        <p:tgtEl>
                                          <p:spTgt spid="819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p:bldP spid="8194"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descr="H:\Documents and Settings\Гость\Рабочий стол\transport007.gif"/>
          <p:cNvPicPr>
            <a:picLocks noChangeAspect="1" noChangeArrowheads="1" noCrop="1"/>
          </p:cNvPicPr>
          <p:nvPr/>
        </p:nvPicPr>
        <p:blipFill>
          <a:blip r:embed="rId2"/>
          <a:srcRect/>
          <a:stretch>
            <a:fillRect/>
          </a:stretch>
        </p:blipFill>
        <p:spPr bwMode="auto">
          <a:xfrm>
            <a:off x="0" y="1000125"/>
            <a:ext cx="9144000" cy="4929188"/>
          </a:xfrm>
          <a:prstGeom prst="rect">
            <a:avLst/>
          </a:prstGeom>
          <a:noFill/>
          <a:ln w="9525">
            <a:noFill/>
            <a:miter lim="800000"/>
            <a:headEnd/>
            <a:tailEnd/>
          </a:ln>
        </p:spPr>
      </p:pic>
      <p:sp>
        <p:nvSpPr>
          <p:cNvPr id="9219" name="Заголовок 3"/>
          <p:cNvSpPr>
            <a:spLocks noGrp="1"/>
          </p:cNvSpPr>
          <p:nvPr>
            <p:ph type="title"/>
          </p:nvPr>
        </p:nvSpPr>
        <p:spPr>
          <a:xfrm>
            <a:off x="685800" y="214313"/>
            <a:ext cx="7772400" cy="714375"/>
          </a:xfrm>
        </p:spPr>
        <p:txBody>
          <a:bodyPr/>
          <a:lstStyle/>
          <a:p>
            <a:r>
              <a:rPr lang="ru-RU" smtClean="0"/>
              <a:t>Воздушный</a:t>
            </a:r>
          </a:p>
        </p:txBody>
      </p:sp>
      <p:pic>
        <p:nvPicPr>
          <p:cNvPr id="2" name="Picture 2" descr="H:\Documents and Settings\Гость\Рабочий стол\34a88698bca1.jpg"/>
          <p:cNvPicPr>
            <a:picLocks noGrp="1" noChangeAspect="1" noChangeArrowheads="1"/>
          </p:cNvPicPr>
          <p:nvPr>
            <p:ph idx="4294967295"/>
          </p:nvPr>
        </p:nvPicPr>
        <p:blipFill>
          <a:blip r:embed="rId3"/>
          <a:srcRect/>
          <a:stretch>
            <a:fillRect/>
          </a:stretch>
        </p:blipFill>
        <p:spPr>
          <a:xfrm>
            <a:off x="0" y="1000125"/>
            <a:ext cx="9144000" cy="5857875"/>
          </a:xfrm>
          <a:noFill/>
        </p:spPr>
      </p:pic>
      <p:pic>
        <p:nvPicPr>
          <p:cNvPr id="3" name="Picture 6" descr="H:\Documents and Settings\Гость\Рабочий стол\0231.gif"/>
          <p:cNvPicPr>
            <a:picLocks noChangeAspect="1" noChangeArrowheads="1" noCrop="1"/>
          </p:cNvPicPr>
          <p:nvPr/>
        </p:nvPicPr>
        <p:blipFill>
          <a:blip r:embed="rId4"/>
          <a:srcRect/>
          <a:stretch>
            <a:fillRect/>
          </a:stretch>
        </p:blipFill>
        <p:spPr bwMode="auto">
          <a:xfrm>
            <a:off x="214313" y="857250"/>
            <a:ext cx="2714625" cy="1285875"/>
          </a:xfrm>
          <a:prstGeom prst="rect">
            <a:avLst/>
          </a:prstGeom>
          <a:noFill/>
          <a:ln w="9525">
            <a:noFill/>
            <a:miter lim="800000"/>
            <a:headEnd/>
            <a:tailEnd/>
          </a:ln>
        </p:spPr>
      </p:pic>
      <p:pic>
        <p:nvPicPr>
          <p:cNvPr id="9222" name="Picture 6" descr="H:\Documents and Settings\Гость\Рабочий стол\0231.gif"/>
          <p:cNvPicPr>
            <a:picLocks noChangeAspect="1" noChangeArrowheads="1" noCrop="1"/>
          </p:cNvPicPr>
          <p:nvPr/>
        </p:nvPicPr>
        <p:blipFill>
          <a:blip r:embed="rId4"/>
          <a:srcRect/>
          <a:stretch>
            <a:fillRect/>
          </a:stretch>
        </p:blipFill>
        <p:spPr bwMode="auto">
          <a:xfrm>
            <a:off x="-285750" y="0"/>
            <a:ext cx="2714625" cy="1285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diamond(in)">
                                      <p:cBhvr>
                                        <p:cTn id="7" dur="2000"/>
                                        <p:tgtEl>
                                          <p:spTgt spid="922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mph" presetSubtype="1" nodeType="clickEffect">
                                  <p:stCondLst>
                                    <p:cond delay="0"/>
                                  </p:stCondLst>
                                  <p:childTnLst>
                                    <p:set>
                                      <p:cBhvr override="childStyle">
                                        <p:cTn id="11" dur="indefinite"/>
                                        <p:tgtEl>
                                          <p:spTgt spid="2"/>
                                        </p:tgtEl>
                                        <p:attrNameLst>
                                          <p:attrName>style.fontStyle</p:attrName>
                                        </p:attrNameLst>
                                      </p:cBhvr>
                                      <p:to>
                                        <p:strVal val="normal"/>
                                      </p:to>
                                    </p:set>
                                    <p:set>
                                      <p:cBhvr override="childStyle">
                                        <p:cTn id="12" dur="indefinite"/>
                                        <p:tgtEl>
                                          <p:spTgt spid="2"/>
                                        </p:tgtEl>
                                        <p:attrNameLst>
                                          <p:attrName>style.fontWeight</p:attrName>
                                        </p:attrNameLst>
                                      </p:cBhvr>
                                      <p:to>
                                        <p:strVal val="bold"/>
                                      </p:to>
                                    </p:set>
                                    <p:set>
                                      <p:cBhvr override="childStyle">
                                        <p:cTn id="13" dur="indefinite"/>
                                        <p:tgtEl>
                                          <p:spTgt spid="2"/>
                                        </p:tgtEl>
                                        <p:attrNameLst>
                                          <p:attrName>style.textDecorationUnderline</p:attrName>
                                        </p:attrNameLst>
                                      </p:cBhvr>
                                      <p:to>
                                        <p:strVal val="false"/>
                                      </p:to>
                                    </p:se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2"/>
          <p:cNvSpPr>
            <a:spLocks noGrp="1"/>
          </p:cNvSpPr>
          <p:nvPr>
            <p:ph type="title"/>
          </p:nvPr>
        </p:nvSpPr>
        <p:spPr>
          <a:xfrm>
            <a:off x="6072188" y="214313"/>
            <a:ext cx="3071812" cy="1000125"/>
          </a:xfrm>
        </p:spPr>
        <p:txBody>
          <a:bodyPr>
            <a:normAutofit fontScale="90000"/>
          </a:bodyPr>
          <a:lstStyle/>
          <a:p>
            <a:r>
              <a:rPr lang="ru-RU" sz="4000" b="1" i="1" smtClean="0"/>
              <a:t>Наземный транспорт  </a:t>
            </a:r>
          </a:p>
        </p:txBody>
      </p:sp>
      <p:pic>
        <p:nvPicPr>
          <p:cNvPr id="10243" name="Picture 3" descr="H:\Documents and Settings\Гость\Рабочий стол\7PQBGCAX568NLCAIUVZEYCACYR4XWCA6DP6XYCAQ8DWXSCA2OICFUCA48B2VICAYYEWQ2CATLP6F3CA2NI8AZCA9AY3S9CAVY263MCA4LZF2DCALYSOZTCA5MB2QMCAH7MR7HCAS1CIF8CAQ34YOSCA9ZNYJA.jpg"/>
          <p:cNvPicPr>
            <a:picLocks noChangeAspect="1" noChangeArrowheads="1"/>
          </p:cNvPicPr>
          <p:nvPr/>
        </p:nvPicPr>
        <p:blipFill>
          <a:blip r:embed="rId3"/>
          <a:srcRect/>
          <a:stretch>
            <a:fillRect/>
          </a:stretch>
        </p:blipFill>
        <p:spPr bwMode="auto">
          <a:xfrm>
            <a:off x="357188" y="0"/>
            <a:ext cx="2428875" cy="3286125"/>
          </a:xfrm>
          <a:prstGeom prst="rect">
            <a:avLst/>
          </a:prstGeom>
          <a:noFill/>
          <a:ln w="9525">
            <a:noFill/>
            <a:miter lim="800000"/>
            <a:headEnd/>
            <a:tailEnd/>
          </a:ln>
        </p:spPr>
      </p:pic>
      <p:pic>
        <p:nvPicPr>
          <p:cNvPr id="10244" name="Picture 4" descr="H:\Documents and Settings\Гость\Рабочий стол\TFHVSCAU2D4L3CA66CX97CADVKZ6BCATG5DA7CAZBPMJ8CAR6LBCGCAFSG8TQCAXG712TCA0MDL95CABDQDKTCAX1T9XCCAP43AYECAHJDT8KCARAOZWFCAT2VP9OCA348MTACAXHY4TKCA25QO1TCA9P6IQ1.jpg"/>
          <p:cNvPicPr>
            <a:picLocks noChangeAspect="1" noChangeArrowheads="1"/>
          </p:cNvPicPr>
          <p:nvPr/>
        </p:nvPicPr>
        <p:blipFill>
          <a:blip r:embed="rId4"/>
          <a:srcRect/>
          <a:stretch>
            <a:fillRect/>
          </a:stretch>
        </p:blipFill>
        <p:spPr bwMode="auto">
          <a:xfrm>
            <a:off x="3357563" y="214313"/>
            <a:ext cx="2571750" cy="2643187"/>
          </a:xfrm>
          <a:prstGeom prst="rect">
            <a:avLst/>
          </a:prstGeom>
          <a:noFill/>
          <a:ln w="9525">
            <a:noFill/>
            <a:miter lim="800000"/>
            <a:headEnd/>
            <a:tailEnd/>
          </a:ln>
        </p:spPr>
      </p:pic>
      <p:pic>
        <p:nvPicPr>
          <p:cNvPr id="10245" name="Picture 5" descr="H:\Documents and Settings\Гость\Рабочий стол\ZXY5RCA04O79ICAHMY3EDCAWNNZ84CAIX15KFCAQCAE2OCA4PRSHICABSOHFFCALWFLANCASBJ23ZCAW93K60CAZH0K59CALCW58QCARPCBPSCACXLUVICANH0ETPCAB3HS0ZCA4SKYNDCA5D8E4MCASZX4KV.jpg"/>
          <p:cNvPicPr>
            <a:picLocks noChangeAspect="1" noChangeArrowheads="1"/>
          </p:cNvPicPr>
          <p:nvPr/>
        </p:nvPicPr>
        <p:blipFill>
          <a:blip r:embed="rId5"/>
          <a:srcRect/>
          <a:stretch>
            <a:fillRect/>
          </a:stretch>
        </p:blipFill>
        <p:spPr bwMode="auto">
          <a:xfrm>
            <a:off x="6429375" y="1785938"/>
            <a:ext cx="2428875" cy="3000375"/>
          </a:xfrm>
          <a:prstGeom prst="rect">
            <a:avLst/>
          </a:prstGeom>
          <a:noFill/>
          <a:ln w="9525">
            <a:noFill/>
            <a:miter lim="800000"/>
            <a:headEnd/>
            <a:tailEnd/>
          </a:ln>
        </p:spPr>
      </p:pic>
      <p:sp>
        <p:nvSpPr>
          <p:cNvPr id="10246" name="TextBox 5"/>
          <p:cNvSpPr txBox="1">
            <a:spLocks noChangeArrowheads="1"/>
          </p:cNvSpPr>
          <p:nvPr/>
        </p:nvSpPr>
        <p:spPr bwMode="auto">
          <a:xfrm>
            <a:off x="428625" y="3286125"/>
            <a:ext cx="1785938" cy="461963"/>
          </a:xfrm>
          <a:prstGeom prst="rect">
            <a:avLst/>
          </a:prstGeom>
          <a:noFill/>
          <a:ln w="9525">
            <a:noFill/>
            <a:miter lim="800000"/>
            <a:headEnd/>
            <a:tailEnd/>
          </a:ln>
        </p:spPr>
        <p:txBody>
          <a:bodyPr>
            <a:spAutoFit/>
          </a:bodyPr>
          <a:lstStyle/>
          <a:p>
            <a:r>
              <a:rPr lang="ru-RU">
                <a:solidFill>
                  <a:schemeClr val="tx2"/>
                </a:solidFill>
              </a:rPr>
              <a:t>грузовые</a:t>
            </a:r>
            <a:endParaRPr lang="ru-RU"/>
          </a:p>
        </p:txBody>
      </p:sp>
      <p:sp>
        <p:nvSpPr>
          <p:cNvPr id="10247" name="TextBox 6"/>
          <p:cNvSpPr txBox="1">
            <a:spLocks noChangeArrowheads="1"/>
          </p:cNvSpPr>
          <p:nvPr/>
        </p:nvSpPr>
        <p:spPr bwMode="auto">
          <a:xfrm>
            <a:off x="3643313" y="2928938"/>
            <a:ext cx="2000250" cy="461962"/>
          </a:xfrm>
          <a:prstGeom prst="rect">
            <a:avLst/>
          </a:prstGeom>
          <a:noFill/>
          <a:ln w="9525">
            <a:noFill/>
            <a:miter lim="800000"/>
            <a:headEnd/>
            <a:tailEnd/>
          </a:ln>
        </p:spPr>
        <p:txBody>
          <a:bodyPr>
            <a:spAutoFit/>
          </a:bodyPr>
          <a:lstStyle/>
          <a:p>
            <a:r>
              <a:rPr lang="ru-RU">
                <a:solidFill>
                  <a:schemeClr val="tx2"/>
                </a:solidFill>
              </a:rPr>
              <a:t>легковые</a:t>
            </a:r>
            <a:endParaRPr lang="ru-RU"/>
          </a:p>
        </p:txBody>
      </p:sp>
      <p:sp>
        <p:nvSpPr>
          <p:cNvPr id="10248" name="TextBox 7"/>
          <p:cNvSpPr txBox="1">
            <a:spLocks noChangeArrowheads="1"/>
          </p:cNvSpPr>
          <p:nvPr/>
        </p:nvSpPr>
        <p:spPr bwMode="auto">
          <a:xfrm>
            <a:off x="6643688" y="4857750"/>
            <a:ext cx="2143125" cy="1200150"/>
          </a:xfrm>
          <a:prstGeom prst="rect">
            <a:avLst/>
          </a:prstGeom>
          <a:noFill/>
          <a:ln w="9525">
            <a:noFill/>
            <a:miter lim="800000"/>
            <a:headEnd/>
            <a:tailEnd/>
          </a:ln>
        </p:spPr>
        <p:txBody>
          <a:bodyPr>
            <a:spAutoFit/>
          </a:bodyPr>
          <a:lstStyle/>
          <a:p>
            <a:r>
              <a:rPr lang="ru-RU">
                <a:solidFill>
                  <a:schemeClr val="tx2"/>
                </a:solidFill>
              </a:rPr>
              <a:t>общественный транспорт</a:t>
            </a:r>
            <a:br>
              <a:rPr lang="ru-RU">
                <a:solidFill>
                  <a:schemeClr val="tx2"/>
                </a:solidFill>
              </a:rPr>
            </a:br>
            <a:endParaRPr lang="ru-RU"/>
          </a:p>
        </p:txBody>
      </p:sp>
      <p:pic>
        <p:nvPicPr>
          <p:cNvPr id="10249" name="Picture 2" descr="H:\Documents and Settings\Гость\Рабочий стол\AR3F9CAX4C6Q0CA23OARQCAN5BLOMCAKS6WL1CARAQZFVCAZFHR1RCACE6CFOCAFRWC8OCAK64LXZCAAN3WDQCA9TKXX8CAUT1GCBCAWI2XY3CAPQ95NVCASX3PD9CAYMECEVCAVSHF7WCASTY6QFCAUULMW9.jpg"/>
          <p:cNvPicPr>
            <a:picLocks noChangeAspect="1" noChangeArrowheads="1"/>
          </p:cNvPicPr>
          <p:nvPr/>
        </p:nvPicPr>
        <p:blipFill>
          <a:blip r:embed="rId6"/>
          <a:srcRect/>
          <a:stretch>
            <a:fillRect/>
          </a:stretch>
        </p:blipFill>
        <p:spPr bwMode="auto">
          <a:xfrm>
            <a:off x="357188" y="3857625"/>
            <a:ext cx="2428875" cy="2000250"/>
          </a:xfrm>
          <a:prstGeom prst="rect">
            <a:avLst/>
          </a:prstGeom>
          <a:noFill/>
          <a:ln w="9525">
            <a:noFill/>
            <a:miter lim="800000"/>
            <a:headEnd/>
            <a:tailEnd/>
          </a:ln>
        </p:spPr>
      </p:pic>
      <p:sp>
        <p:nvSpPr>
          <p:cNvPr id="10250" name="TextBox 9"/>
          <p:cNvSpPr txBox="1">
            <a:spLocks noChangeArrowheads="1"/>
          </p:cNvSpPr>
          <p:nvPr/>
        </p:nvSpPr>
        <p:spPr bwMode="auto">
          <a:xfrm>
            <a:off x="642938" y="5929313"/>
            <a:ext cx="2643187" cy="830262"/>
          </a:xfrm>
          <a:prstGeom prst="rect">
            <a:avLst/>
          </a:prstGeom>
          <a:noFill/>
          <a:ln w="9525">
            <a:noFill/>
            <a:miter lim="800000"/>
            <a:headEnd/>
            <a:tailEnd/>
          </a:ln>
        </p:spPr>
        <p:txBody>
          <a:bodyPr>
            <a:spAutoFit/>
          </a:bodyPr>
          <a:lstStyle/>
          <a:p>
            <a:r>
              <a:rPr lang="ru-RU"/>
              <a:t>Специальный транспорт</a:t>
            </a:r>
          </a:p>
        </p:txBody>
      </p:sp>
      <p:pic>
        <p:nvPicPr>
          <p:cNvPr id="10251" name="Picture 2" descr="H:\Documents and Settings\Гость\Рабочий стол\files.jpg"/>
          <p:cNvPicPr>
            <a:picLocks noChangeAspect="1" noChangeArrowheads="1"/>
          </p:cNvPicPr>
          <p:nvPr/>
        </p:nvPicPr>
        <p:blipFill>
          <a:blip r:embed="rId7"/>
          <a:srcRect/>
          <a:stretch>
            <a:fillRect/>
          </a:stretch>
        </p:blipFill>
        <p:spPr bwMode="auto">
          <a:xfrm>
            <a:off x="3429000" y="3429000"/>
            <a:ext cx="2500313" cy="2357438"/>
          </a:xfrm>
          <a:prstGeom prst="rect">
            <a:avLst/>
          </a:prstGeom>
          <a:noFill/>
          <a:ln w="9525">
            <a:noFill/>
            <a:miter lim="800000"/>
            <a:headEnd/>
            <a:tailEnd/>
          </a:ln>
        </p:spPr>
      </p:pic>
      <p:sp>
        <p:nvSpPr>
          <p:cNvPr id="10252" name="TextBox 11"/>
          <p:cNvSpPr txBox="1">
            <a:spLocks noChangeArrowheads="1"/>
          </p:cNvSpPr>
          <p:nvPr/>
        </p:nvSpPr>
        <p:spPr bwMode="auto">
          <a:xfrm>
            <a:off x="3429000" y="5857875"/>
            <a:ext cx="4429125" cy="830263"/>
          </a:xfrm>
          <a:prstGeom prst="rect">
            <a:avLst/>
          </a:prstGeom>
          <a:noFill/>
          <a:ln w="9525">
            <a:noFill/>
            <a:miter lim="800000"/>
            <a:headEnd/>
            <a:tailEnd/>
          </a:ln>
        </p:spPr>
        <p:txBody>
          <a:bodyPr>
            <a:spAutoFit/>
          </a:bodyPr>
          <a:lstStyle/>
          <a:p>
            <a:r>
              <a:rPr lang="ru-RU"/>
              <a:t>наземный вид </a:t>
            </a:r>
          </a:p>
          <a:p>
            <a:r>
              <a:rPr lang="ru-RU"/>
              <a:t>рельсового транспорта</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242"/>
                                        </p:tgtEl>
                                        <p:attrNameLst>
                                          <p:attrName>style.visibility</p:attrName>
                                        </p:attrNameLst>
                                      </p:cBhvr>
                                      <p:to>
                                        <p:strVal val="visible"/>
                                      </p:to>
                                    </p:set>
                                    <p:anim calcmode="discrete" valueType="clr">
                                      <p:cBhvr override="childStyle">
                                        <p:cTn id="7" dur="80"/>
                                        <p:tgtEl>
                                          <p:spTgt spid="1024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242"/>
                                        </p:tgtEl>
                                        <p:attrNameLst>
                                          <p:attrName>fillcolor</p:attrName>
                                        </p:attrNameLst>
                                      </p:cBhvr>
                                      <p:tavLst>
                                        <p:tav tm="0">
                                          <p:val>
                                            <p:clrVal>
                                              <a:schemeClr val="accent2"/>
                                            </p:clrVal>
                                          </p:val>
                                        </p:tav>
                                        <p:tav tm="50000">
                                          <p:val>
                                            <p:clrVal>
                                              <a:schemeClr val="hlink"/>
                                            </p:clrVal>
                                          </p:val>
                                        </p:tav>
                                      </p:tavLst>
                                    </p:anim>
                                    <p:set>
                                      <p:cBhvr>
                                        <p:cTn id="9" dur="80"/>
                                        <p:tgtEl>
                                          <p:spTgt spid="1024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0243"/>
                                        </p:tgtEl>
                                        <p:attrNameLst>
                                          <p:attrName>style.visibility</p:attrName>
                                        </p:attrNameLst>
                                      </p:cBhvr>
                                      <p:to>
                                        <p:strVal val="visible"/>
                                      </p:to>
                                    </p:set>
                                    <p:animEffect transition="in" filter="circle(in)">
                                      <p:cBhvr>
                                        <p:cTn id="14" dur="2000"/>
                                        <p:tgtEl>
                                          <p:spTgt spid="10243"/>
                                        </p:tgtEl>
                                      </p:cBhvr>
                                    </p:animEffec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10246"/>
                                        </p:tgtEl>
                                        <p:attrNameLst>
                                          <p:attrName>style.visibility</p:attrName>
                                        </p:attrNameLst>
                                      </p:cBhvr>
                                      <p:to>
                                        <p:strVal val="visible"/>
                                      </p:to>
                                    </p:set>
                                    <p:anim calcmode="discrete" valueType="clr">
                                      <p:cBhvr override="childStyle">
                                        <p:cTn id="17" dur="80"/>
                                        <p:tgtEl>
                                          <p:spTgt spid="10246"/>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0246"/>
                                        </p:tgtEl>
                                        <p:attrNameLst>
                                          <p:attrName>fillcolor</p:attrName>
                                        </p:attrNameLst>
                                      </p:cBhvr>
                                      <p:tavLst>
                                        <p:tav tm="0">
                                          <p:val>
                                            <p:clrVal>
                                              <a:schemeClr val="accent2"/>
                                            </p:clrVal>
                                          </p:val>
                                        </p:tav>
                                        <p:tav tm="50000">
                                          <p:val>
                                            <p:clrVal>
                                              <a:schemeClr val="hlink"/>
                                            </p:clrVal>
                                          </p:val>
                                        </p:tav>
                                      </p:tavLst>
                                    </p:anim>
                                    <p:set>
                                      <p:cBhvr>
                                        <p:cTn id="19" dur="80"/>
                                        <p:tgtEl>
                                          <p:spTgt spid="10246"/>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0244"/>
                                        </p:tgtEl>
                                        <p:attrNameLst>
                                          <p:attrName>style.visibility</p:attrName>
                                        </p:attrNameLst>
                                      </p:cBhvr>
                                      <p:to>
                                        <p:strVal val="visible"/>
                                      </p:to>
                                    </p:set>
                                    <p:animEffect transition="in" filter="circle(in)">
                                      <p:cBhvr>
                                        <p:cTn id="24" dur="2000"/>
                                        <p:tgtEl>
                                          <p:spTgt spid="10244"/>
                                        </p:tgtEl>
                                      </p:cBhvr>
                                    </p:animEffect>
                                  </p:childTnLst>
                                </p:cTn>
                              </p:par>
                              <p:par>
                                <p:cTn id="25" presetID="27" presetClass="entr" presetSubtype="0" fill="hold" grpId="0" nodeType="withEffect">
                                  <p:stCondLst>
                                    <p:cond delay="0"/>
                                  </p:stCondLst>
                                  <p:iterate type="lt">
                                    <p:tmPct val="50000"/>
                                  </p:iterate>
                                  <p:childTnLst>
                                    <p:set>
                                      <p:cBhvr>
                                        <p:cTn id="26" dur="1" fill="hold">
                                          <p:stCondLst>
                                            <p:cond delay="0"/>
                                          </p:stCondLst>
                                        </p:cTn>
                                        <p:tgtEl>
                                          <p:spTgt spid="10247"/>
                                        </p:tgtEl>
                                        <p:attrNameLst>
                                          <p:attrName>style.visibility</p:attrName>
                                        </p:attrNameLst>
                                      </p:cBhvr>
                                      <p:to>
                                        <p:strVal val="visible"/>
                                      </p:to>
                                    </p:set>
                                    <p:anim calcmode="discrete" valueType="clr">
                                      <p:cBhvr override="childStyle">
                                        <p:cTn id="27" dur="80"/>
                                        <p:tgtEl>
                                          <p:spTgt spid="10247"/>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10247"/>
                                        </p:tgtEl>
                                        <p:attrNameLst>
                                          <p:attrName>fillcolor</p:attrName>
                                        </p:attrNameLst>
                                      </p:cBhvr>
                                      <p:tavLst>
                                        <p:tav tm="0">
                                          <p:val>
                                            <p:clrVal>
                                              <a:schemeClr val="accent2"/>
                                            </p:clrVal>
                                          </p:val>
                                        </p:tav>
                                        <p:tav tm="50000">
                                          <p:val>
                                            <p:clrVal>
                                              <a:schemeClr val="hlink"/>
                                            </p:clrVal>
                                          </p:val>
                                        </p:tav>
                                      </p:tavLst>
                                    </p:anim>
                                    <p:set>
                                      <p:cBhvr>
                                        <p:cTn id="29" dur="80"/>
                                        <p:tgtEl>
                                          <p:spTgt spid="10247"/>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0245"/>
                                        </p:tgtEl>
                                        <p:attrNameLst>
                                          <p:attrName>style.visibility</p:attrName>
                                        </p:attrNameLst>
                                      </p:cBhvr>
                                      <p:to>
                                        <p:strVal val="visible"/>
                                      </p:to>
                                    </p:set>
                                    <p:animEffect transition="in" filter="circle(in)">
                                      <p:cBhvr>
                                        <p:cTn id="34" dur="2000"/>
                                        <p:tgtEl>
                                          <p:spTgt spid="10245"/>
                                        </p:tgtEl>
                                      </p:cBhvr>
                                    </p:animEffect>
                                  </p:childTnLst>
                                </p:cTn>
                              </p:par>
                              <p:par>
                                <p:cTn id="35" presetID="27" presetClass="entr" presetSubtype="0" fill="hold" grpId="0" nodeType="withEffect">
                                  <p:stCondLst>
                                    <p:cond delay="0"/>
                                  </p:stCondLst>
                                  <p:iterate type="lt">
                                    <p:tmPct val="50000"/>
                                  </p:iterate>
                                  <p:childTnLst>
                                    <p:set>
                                      <p:cBhvr>
                                        <p:cTn id="36" dur="1" fill="hold">
                                          <p:stCondLst>
                                            <p:cond delay="0"/>
                                          </p:stCondLst>
                                        </p:cTn>
                                        <p:tgtEl>
                                          <p:spTgt spid="10248"/>
                                        </p:tgtEl>
                                        <p:attrNameLst>
                                          <p:attrName>style.visibility</p:attrName>
                                        </p:attrNameLst>
                                      </p:cBhvr>
                                      <p:to>
                                        <p:strVal val="visible"/>
                                      </p:to>
                                    </p:set>
                                    <p:anim calcmode="discrete" valueType="clr">
                                      <p:cBhvr override="childStyle">
                                        <p:cTn id="37" dur="80"/>
                                        <p:tgtEl>
                                          <p:spTgt spid="10248"/>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10248"/>
                                        </p:tgtEl>
                                        <p:attrNameLst>
                                          <p:attrName>fillcolor</p:attrName>
                                        </p:attrNameLst>
                                      </p:cBhvr>
                                      <p:tavLst>
                                        <p:tav tm="0">
                                          <p:val>
                                            <p:clrVal>
                                              <a:schemeClr val="accent2"/>
                                            </p:clrVal>
                                          </p:val>
                                        </p:tav>
                                        <p:tav tm="50000">
                                          <p:val>
                                            <p:clrVal>
                                              <a:schemeClr val="hlink"/>
                                            </p:clrVal>
                                          </p:val>
                                        </p:tav>
                                      </p:tavLst>
                                    </p:anim>
                                    <p:set>
                                      <p:cBhvr>
                                        <p:cTn id="39" dur="80"/>
                                        <p:tgtEl>
                                          <p:spTgt spid="10248"/>
                                        </p:tgtEl>
                                        <p:attrNameLst>
                                          <p:attrName>fill.type</p:attrName>
                                        </p:attrNameLst>
                                      </p:cBhvr>
                                      <p:to>
                                        <p:strVal val="solid"/>
                                      </p:to>
                                    </p:se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0249"/>
                                        </p:tgtEl>
                                        <p:attrNameLst>
                                          <p:attrName>style.visibility</p:attrName>
                                        </p:attrNameLst>
                                      </p:cBhvr>
                                      <p:to>
                                        <p:strVal val="visible"/>
                                      </p:to>
                                    </p:set>
                                    <p:animEffect transition="in" filter="circle(in)">
                                      <p:cBhvr>
                                        <p:cTn id="44" dur="2000"/>
                                        <p:tgtEl>
                                          <p:spTgt spid="10249"/>
                                        </p:tgtEl>
                                      </p:cBhvr>
                                    </p:animEffect>
                                  </p:childTnLst>
                                </p:cTn>
                              </p:par>
                              <p:par>
                                <p:cTn id="45" presetID="27" presetClass="entr" presetSubtype="0" fill="hold" grpId="0" nodeType="withEffect">
                                  <p:stCondLst>
                                    <p:cond delay="0"/>
                                  </p:stCondLst>
                                  <p:iterate type="lt">
                                    <p:tmPct val="50000"/>
                                  </p:iterate>
                                  <p:childTnLst>
                                    <p:set>
                                      <p:cBhvr>
                                        <p:cTn id="46" dur="1" fill="hold">
                                          <p:stCondLst>
                                            <p:cond delay="0"/>
                                          </p:stCondLst>
                                        </p:cTn>
                                        <p:tgtEl>
                                          <p:spTgt spid="10250"/>
                                        </p:tgtEl>
                                        <p:attrNameLst>
                                          <p:attrName>style.visibility</p:attrName>
                                        </p:attrNameLst>
                                      </p:cBhvr>
                                      <p:to>
                                        <p:strVal val="visible"/>
                                      </p:to>
                                    </p:set>
                                    <p:anim calcmode="discrete" valueType="clr">
                                      <p:cBhvr override="childStyle">
                                        <p:cTn id="47" dur="80"/>
                                        <p:tgtEl>
                                          <p:spTgt spid="10250"/>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10250"/>
                                        </p:tgtEl>
                                        <p:attrNameLst>
                                          <p:attrName>fillcolor</p:attrName>
                                        </p:attrNameLst>
                                      </p:cBhvr>
                                      <p:tavLst>
                                        <p:tav tm="0">
                                          <p:val>
                                            <p:clrVal>
                                              <a:schemeClr val="accent2"/>
                                            </p:clrVal>
                                          </p:val>
                                        </p:tav>
                                        <p:tav tm="50000">
                                          <p:val>
                                            <p:clrVal>
                                              <a:schemeClr val="hlink"/>
                                            </p:clrVal>
                                          </p:val>
                                        </p:tav>
                                      </p:tavLst>
                                    </p:anim>
                                    <p:set>
                                      <p:cBhvr>
                                        <p:cTn id="49" dur="80"/>
                                        <p:tgtEl>
                                          <p:spTgt spid="10250"/>
                                        </p:tgtEl>
                                        <p:attrNameLst>
                                          <p:attrName>fill.type</p:attrName>
                                        </p:attrNameLst>
                                      </p:cBhvr>
                                      <p:to>
                                        <p:strVal val="solid"/>
                                      </p:to>
                                    </p:se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0251"/>
                                        </p:tgtEl>
                                        <p:attrNameLst>
                                          <p:attrName>style.visibility</p:attrName>
                                        </p:attrNameLst>
                                      </p:cBhvr>
                                      <p:to>
                                        <p:strVal val="visible"/>
                                      </p:to>
                                    </p:set>
                                    <p:animEffect transition="in" filter="circle(in)">
                                      <p:cBhvr>
                                        <p:cTn id="54" dur="2000"/>
                                        <p:tgtEl>
                                          <p:spTgt spid="10251"/>
                                        </p:tgtEl>
                                      </p:cBhvr>
                                    </p:animEffect>
                                  </p:childTnLst>
                                </p:cTn>
                              </p:par>
                              <p:par>
                                <p:cTn id="55" presetID="27" presetClass="entr" presetSubtype="0" fill="hold" grpId="0" nodeType="withEffect">
                                  <p:stCondLst>
                                    <p:cond delay="0"/>
                                  </p:stCondLst>
                                  <p:iterate type="lt">
                                    <p:tmPct val="50000"/>
                                  </p:iterate>
                                  <p:childTnLst>
                                    <p:set>
                                      <p:cBhvr>
                                        <p:cTn id="56" dur="1" fill="hold">
                                          <p:stCondLst>
                                            <p:cond delay="0"/>
                                          </p:stCondLst>
                                        </p:cTn>
                                        <p:tgtEl>
                                          <p:spTgt spid="10252"/>
                                        </p:tgtEl>
                                        <p:attrNameLst>
                                          <p:attrName>style.visibility</p:attrName>
                                        </p:attrNameLst>
                                      </p:cBhvr>
                                      <p:to>
                                        <p:strVal val="visible"/>
                                      </p:to>
                                    </p:set>
                                    <p:anim calcmode="discrete" valueType="clr">
                                      <p:cBhvr override="childStyle">
                                        <p:cTn id="57" dur="80"/>
                                        <p:tgtEl>
                                          <p:spTgt spid="10252"/>
                                        </p:tgtEl>
                                        <p:attrNameLst>
                                          <p:attrName>style.color</p:attrName>
                                        </p:attrNameLst>
                                      </p:cBhvr>
                                      <p:tavLst>
                                        <p:tav tm="0">
                                          <p:val>
                                            <p:clrVal>
                                              <a:schemeClr val="accent2"/>
                                            </p:clrVal>
                                          </p:val>
                                        </p:tav>
                                        <p:tav tm="50000">
                                          <p:val>
                                            <p:clrVal>
                                              <a:schemeClr val="hlink"/>
                                            </p:clrVal>
                                          </p:val>
                                        </p:tav>
                                      </p:tavLst>
                                    </p:anim>
                                    <p:anim calcmode="discrete" valueType="clr">
                                      <p:cBhvr>
                                        <p:cTn id="58" dur="80"/>
                                        <p:tgtEl>
                                          <p:spTgt spid="10252"/>
                                        </p:tgtEl>
                                        <p:attrNameLst>
                                          <p:attrName>fillcolor</p:attrName>
                                        </p:attrNameLst>
                                      </p:cBhvr>
                                      <p:tavLst>
                                        <p:tav tm="0">
                                          <p:val>
                                            <p:clrVal>
                                              <a:schemeClr val="accent2"/>
                                            </p:clrVal>
                                          </p:val>
                                        </p:tav>
                                        <p:tav tm="50000">
                                          <p:val>
                                            <p:clrVal>
                                              <a:schemeClr val="hlink"/>
                                            </p:clrVal>
                                          </p:val>
                                        </p:tav>
                                      </p:tavLst>
                                    </p:anim>
                                    <p:set>
                                      <p:cBhvr>
                                        <p:cTn id="59" dur="80"/>
                                        <p:tgtEl>
                                          <p:spTgt spid="1025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10246" grpId="0"/>
      <p:bldP spid="10247" grpId="0"/>
      <p:bldP spid="10248" grpId="0"/>
      <p:bldP spid="10250" grpId="0"/>
      <p:bldP spid="1025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Заголовок 1"/>
          <p:cNvSpPr>
            <a:spLocks noGrp="1"/>
          </p:cNvSpPr>
          <p:nvPr>
            <p:ph type="title"/>
          </p:nvPr>
        </p:nvSpPr>
        <p:spPr/>
        <p:txBody>
          <a:bodyPr/>
          <a:lstStyle/>
          <a:p>
            <a:r>
              <a:rPr lang="ru-RU" smtClean="0"/>
              <a:t>Водный</a:t>
            </a:r>
          </a:p>
        </p:txBody>
      </p:sp>
      <p:pic>
        <p:nvPicPr>
          <p:cNvPr id="11267" name="Picture 2" descr="H:\Documents and Settings\Гость\Рабочий стол\7K3G6CA999LHUCANH00UNCACEBABICA1AUF1PCADEK4LBCA5B344YCAJP7P3JCA7ZUSBMCAU5J2HZCAG5NGBRCA66LXA3CA4O8WA7CAFU9LQ5CA6F693ECAPLWVDTCAZNR37WCAM41WF5CAVM1R88CA16UY8L.jpg"/>
          <p:cNvPicPr>
            <a:picLocks noChangeAspect="1" noChangeArrowheads="1"/>
          </p:cNvPicPr>
          <p:nvPr/>
        </p:nvPicPr>
        <p:blipFill>
          <a:blip r:embed="rId2"/>
          <a:srcRect/>
          <a:stretch>
            <a:fillRect/>
          </a:stretch>
        </p:blipFill>
        <p:spPr bwMode="auto">
          <a:xfrm>
            <a:off x="285750" y="2143125"/>
            <a:ext cx="2428875" cy="3214688"/>
          </a:xfrm>
          <a:prstGeom prst="rect">
            <a:avLst/>
          </a:prstGeom>
          <a:noFill/>
          <a:ln w="9525">
            <a:noFill/>
            <a:miter lim="800000"/>
            <a:headEnd/>
            <a:tailEnd/>
          </a:ln>
        </p:spPr>
      </p:pic>
      <p:pic>
        <p:nvPicPr>
          <p:cNvPr id="11268" name="Picture 3" descr="H:\Documents and Settings\Гость\Рабочий стол\M52ONCAMD4TV9CA22H2K3CADP6YF2CAR41PE6CAJKF2NKCA1V610DCA51OC10CAQ90S1MCAJ0HT8NCAHEMZEZCAYLWNTHCA3KPU4GCALDKKAQCAROIIZHCAPMLCHYCAYU7C8CCA9A0FAVCAWF56IVCAQPN41U.jpg"/>
          <p:cNvPicPr>
            <a:picLocks noChangeAspect="1" noChangeArrowheads="1"/>
          </p:cNvPicPr>
          <p:nvPr/>
        </p:nvPicPr>
        <p:blipFill>
          <a:blip r:embed="rId3"/>
          <a:srcRect/>
          <a:stretch>
            <a:fillRect/>
          </a:stretch>
        </p:blipFill>
        <p:spPr bwMode="auto">
          <a:xfrm>
            <a:off x="3214688" y="2143125"/>
            <a:ext cx="2028825" cy="3143250"/>
          </a:xfrm>
          <a:prstGeom prst="rect">
            <a:avLst/>
          </a:prstGeom>
          <a:noFill/>
          <a:ln w="9525">
            <a:noFill/>
            <a:miter lim="800000"/>
            <a:headEnd/>
            <a:tailEnd/>
          </a:ln>
        </p:spPr>
      </p:pic>
      <p:pic>
        <p:nvPicPr>
          <p:cNvPr id="11269" name="Picture 4" descr="H:\Documents and Settings\Гость\Рабочий стол\ILTJNCAV13AMBCAPAOMOECAICI9COCA8Q7J0HCAOYRBKZCALRY207CA5Q26F6CACTQ365CAU4QVP9CAUMYVDTCAH3I5NXCATJ18UNCAA2G9D3CAJE84T5CAQPZMHQCATW64DCCA0RZK18CANHCT3RCAG1095E.jpg"/>
          <p:cNvPicPr>
            <a:picLocks noChangeAspect="1" noChangeArrowheads="1"/>
          </p:cNvPicPr>
          <p:nvPr/>
        </p:nvPicPr>
        <p:blipFill>
          <a:blip r:embed="rId4"/>
          <a:srcRect/>
          <a:stretch>
            <a:fillRect/>
          </a:stretch>
        </p:blipFill>
        <p:spPr bwMode="auto">
          <a:xfrm>
            <a:off x="5929313" y="2214563"/>
            <a:ext cx="2928937" cy="30718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266"/>
                                        </p:tgtEl>
                                        <p:attrNameLst>
                                          <p:attrName>style.visibility</p:attrName>
                                        </p:attrNameLst>
                                      </p:cBhvr>
                                      <p:to>
                                        <p:strVal val="visible"/>
                                      </p:to>
                                    </p:set>
                                    <p:anim calcmode="discrete" valueType="clr">
                                      <p:cBhvr override="childStyle">
                                        <p:cTn id="7" dur="80"/>
                                        <p:tgtEl>
                                          <p:spTgt spid="1126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266"/>
                                        </p:tgtEl>
                                        <p:attrNameLst>
                                          <p:attrName>fillcolor</p:attrName>
                                        </p:attrNameLst>
                                      </p:cBhvr>
                                      <p:tavLst>
                                        <p:tav tm="0">
                                          <p:val>
                                            <p:clrVal>
                                              <a:schemeClr val="accent2"/>
                                            </p:clrVal>
                                          </p:val>
                                        </p:tav>
                                        <p:tav tm="50000">
                                          <p:val>
                                            <p:clrVal>
                                              <a:schemeClr val="hlink"/>
                                            </p:clrVal>
                                          </p:val>
                                        </p:tav>
                                      </p:tavLst>
                                    </p:anim>
                                    <p:set>
                                      <p:cBhvr>
                                        <p:cTn id="9" dur="80"/>
                                        <p:tgtEl>
                                          <p:spTgt spid="1126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267"/>
                                        </p:tgtEl>
                                        <p:attrNameLst>
                                          <p:attrName>style.visibility</p:attrName>
                                        </p:attrNameLst>
                                      </p:cBhvr>
                                      <p:to>
                                        <p:strVal val="visible"/>
                                      </p:to>
                                    </p:set>
                                    <p:anim calcmode="lin" valueType="num">
                                      <p:cBhvr additive="base">
                                        <p:cTn id="14" dur="500" fill="hold"/>
                                        <p:tgtEl>
                                          <p:spTgt spid="11267"/>
                                        </p:tgtEl>
                                        <p:attrNameLst>
                                          <p:attrName>ppt_x</p:attrName>
                                        </p:attrNameLst>
                                      </p:cBhvr>
                                      <p:tavLst>
                                        <p:tav tm="0">
                                          <p:val>
                                            <p:strVal val="#ppt_x"/>
                                          </p:val>
                                        </p:tav>
                                        <p:tav tm="100000">
                                          <p:val>
                                            <p:strVal val="#ppt_x"/>
                                          </p:val>
                                        </p:tav>
                                      </p:tavLst>
                                    </p:anim>
                                    <p:anim calcmode="lin" valueType="num">
                                      <p:cBhvr additive="base">
                                        <p:cTn id="15" dur="500" fill="hold"/>
                                        <p:tgtEl>
                                          <p:spTgt spid="1126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1268"/>
                                        </p:tgtEl>
                                        <p:attrNameLst>
                                          <p:attrName>style.visibility</p:attrName>
                                        </p:attrNameLst>
                                      </p:cBhvr>
                                      <p:to>
                                        <p:strVal val="visible"/>
                                      </p:to>
                                    </p:set>
                                    <p:anim calcmode="lin" valueType="num">
                                      <p:cBhvr additive="base">
                                        <p:cTn id="18" dur="500" fill="hold"/>
                                        <p:tgtEl>
                                          <p:spTgt spid="11268"/>
                                        </p:tgtEl>
                                        <p:attrNameLst>
                                          <p:attrName>ppt_x</p:attrName>
                                        </p:attrNameLst>
                                      </p:cBhvr>
                                      <p:tavLst>
                                        <p:tav tm="0">
                                          <p:val>
                                            <p:strVal val="#ppt_x"/>
                                          </p:val>
                                        </p:tav>
                                        <p:tav tm="100000">
                                          <p:val>
                                            <p:strVal val="#ppt_x"/>
                                          </p:val>
                                        </p:tav>
                                      </p:tavLst>
                                    </p:anim>
                                    <p:anim calcmode="lin" valueType="num">
                                      <p:cBhvr additive="base">
                                        <p:cTn id="19" dur="500" fill="hold"/>
                                        <p:tgtEl>
                                          <p:spTgt spid="11268"/>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1269"/>
                                        </p:tgtEl>
                                        <p:attrNameLst>
                                          <p:attrName>style.visibility</p:attrName>
                                        </p:attrNameLst>
                                      </p:cBhvr>
                                      <p:to>
                                        <p:strVal val="visible"/>
                                      </p:to>
                                    </p:set>
                                    <p:anim calcmode="lin" valueType="num">
                                      <p:cBhvr additive="base">
                                        <p:cTn id="22" dur="500" fill="hold"/>
                                        <p:tgtEl>
                                          <p:spTgt spid="11269"/>
                                        </p:tgtEl>
                                        <p:attrNameLst>
                                          <p:attrName>ppt_x</p:attrName>
                                        </p:attrNameLst>
                                      </p:cBhvr>
                                      <p:tavLst>
                                        <p:tav tm="0">
                                          <p:val>
                                            <p:strVal val="#ppt_x"/>
                                          </p:val>
                                        </p:tav>
                                        <p:tav tm="100000">
                                          <p:val>
                                            <p:strVal val="#ppt_x"/>
                                          </p:val>
                                        </p:tav>
                                      </p:tavLst>
                                    </p:anim>
                                    <p:anim calcmode="lin" valueType="num">
                                      <p:cBhvr additive="base">
                                        <p:cTn id="23" dur="500" fill="hold"/>
                                        <p:tgtEl>
                                          <p:spTgt spid="112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Заголовок 3"/>
          <p:cNvSpPr>
            <a:spLocks noGrp="1"/>
          </p:cNvSpPr>
          <p:nvPr>
            <p:ph type="title"/>
          </p:nvPr>
        </p:nvSpPr>
        <p:spPr/>
        <p:txBody>
          <a:bodyPr>
            <a:normAutofit fontScale="90000"/>
          </a:bodyPr>
          <a:lstStyle/>
          <a:p>
            <a:r>
              <a:rPr lang="ru-RU" smtClean="0"/>
              <a:t> подземный железнодорожный </a:t>
            </a:r>
          </a:p>
        </p:txBody>
      </p:sp>
      <p:pic>
        <p:nvPicPr>
          <p:cNvPr id="12291" name="Picture 2" descr="H:\Documents and Settings\Гость\Рабочий стол\GAGAECAF6Y2TPCAXAMZNHCA8G761ECAQF3KI5CAO8SWPJCAVO3T0FCAHDH43XCACEAWRFCA2PVSXKCAP9MYB6CAT2FKFZCA9IJS3BCAUEBNB2CAU1RL1HCA2QWO08CAPMAVL7CA1RUR7JCA1TIT0KCA14U03W.jpg"/>
          <p:cNvPicPr>
            <a:picLocks noChangeAspect="1" noChangeArrowheads="1"/>
          </p:cNvPicPr>
          <p:nvPr/>
        </p:nvPicPr>
        <p:blipFill>
          <a:blip r:embed="rId2"/>
          <a:srcRect/>
          <a:stretch>
            <a:fillRect/>
          </a:stretch>
        </p:blipFill>
        <p:spPr bwMode="auto">
          <a:xfrm>
            <a:off x="5572125" y="1643063"/>
            <a:ext cx="2786063" cy="2357437"/>
          </a:xfrm>
          <a:prstGeom prst="rect">
            <a:avLst/>
          </a:prstGeom>
          <a:noFill/>
          <a:ln w="9525">
            <a:noFill/>
            <a:miter lim="800000"/>
            <a:headEnd/>
            <a:tailEnd/>
          </a:ln>
        </p:spPr>
      </p:pic>
      <p:pic>
        <p:nvPicPr>
          <p:cNvPr id="12292" name="Picture 3" descr="H:\Documents and Settings\Гость\Рабочий стол\CRXBRCAJY72V3CAOGM4GZCACB22NUCAFASB6GCAC25JZFCAPNAJ55CAU5F5S4CA6AAYSLCAMVTE1XCAUAK90ICASFS4KNCA56M97DCAXSLQAZCA4VLN2NCASKSO4TCA4GU96JCANO89WTCAZVRZ1RCA0JTAQC.jpg"/>
          <p:cNvPicPr>
            <a:picLocks noChangeAspect="1" noChangeArrowheads="1"/>
          </p:cNvPicPr>
          <p:nvPr/>
        </p:nvPicPr>
        <p:blipFill>
          <a:blip r:embed="rId3"/>
          <a:srcRect/>
          <a:stretch>
            <a:fillRect/>
          </a:stretch>
        </p:blipFill>
        <p:spPr bwMode="auto">
          <a:xfrm>
            <a:off x="214313" y="1643063"/>
            <a:ext cx="2071687" cy="2357437"/>
          </a:xfrm>
          <a:prstGeom prst="rect">
            <a:avLst/>
          </a:prstGeom>
          <a:noFill/>
          <a:ln w="9525">
            <a:noFill/>
            <a:miter lim="800000"/>
            <a:headEnd/>
            <a:tailEnd/>
          </a:ln>
        </p:spPr>
      </p:pic>
      <p:pic>
        <p:nvPicPr>
          <p:cNvPr id="12293" name="Picture 4" descr="H:\Documents and Settings\Гость\Рабочий стол\CO8YRCA8JNSNFCAJBXJA4CAHGP4INCAT85QX1CA3PT69LCANH6QBNCA4KIPZZCAUCUC0XCA3PT905CAHMXA71CAVGIP11CARVZCBLCA0H9VWZCAPBZX5QCA2OIDXICA2W1VRRCAH2BUGLCARKV68PCAPK4O31.jpg"/>
          <p:cNvPicPr>
            <a:picLocks noChangeAspect="1" noChangeArrowheads="1"/>
          </p:cNvPicPr>
          <p:nvPr/>
        </p:nvPicPr>
        <p:blipFill>
          <a:blip r:embed="rId4"/>
          <a:srcRect/>
          <a:stretch>
            <a:fillRect/>
          </a:stretch>
        </p:blipFill>
        <p:spPr bwMode="auto">
          <a:xfrm>
            <a:off x="214313" y="4214813"/>
            <a:ext cx="2071687" cy="2214562"/>
          </a:xfrm>
          <a:prstGeom prst="rect">
            <a:avLst/>
          </a:prstGeom>
          <a:noFill/>
          <a:ln w="9525">
            <a:noFill/>
            <a:miter lim="800000"/>
            <a:headEnd/>
            <a:tailEnd/>
          </a:ln>
        </p:spPr>
      </p:pic>
      <p:pic>
        <p:nvPicPr>
          <p:cNvPr id="12294" name="Picture 6" descr="H:\Documents and Settings\Гость\Рабочий стол\YLU1TCAJEVT4ACAT4Q22HCAGCH67RCA5K48NVCABMOIH8CAJUHI89CAMWM2E4CAWSXLLTCA7AQJERCA7TIWXECA6MX0BYCAQBYSRPCAFCSF9UCAGYST0ICA4TAGOZCA5JSXDPCAT9XTM5CAAPFFENCA3AS67K.jpg"/>
          <p:cNvPicPr>
            <a:picLocks noChangeAspect="1" noChangeArrowheads="1"/>
          </p:cNvPicPr>
          <p:nvPr/>
        </p:nvPicPr>
        <p:blipFill>
          <a:blip r:embed="rId5"/>
          <a:srcRect/>
          <a:stretch>
            <a:fillRect/>
          </a:stretch>
        </p:blipFill>
        <p:spPr bwMode="auto">
          <a:xfrm>
            <a:off x="2714625" y="4286250"/>
            <a:ext cx="2643188" cy="2093913"/>
          </a:xfrm>
          <a:prstGeom prst="rect">
            <a:avLst/>
          </a:prstGeom>
          <a:noFill/>
          <a:ln w="9525">
            <a:noFill/>
            <a:miter lim="800000"/>
            <a:headEnd/>
            <a:tailEnd/>
          </a:ln>
        </p:spPr>
      </p:pic>
      <p:pic>
        <p:nvPicPr>
          <p:cNvPr id="12295" name="Picture 7" descr="H:\Documents and Settings\Гость\Рабочий стол\ASDGECAQINI75CAE1ZZUVCAOENLWUCAKPDO1BCA7CEC9BCAL3H5LZCABHTZ96CAI9W16KCAN6TT2RCAA0KR7ACA9AM07KCA9U4KGLCAB6RN3SCAFBYNMCCA7AE91RCA0JCJNMCAJ3BDRTCAUQJZFYCA4U146V.jpg"/>
          <p:cNvPicPr>
            <a:picLocks noChangeAspect="1" noChangeArrowheads="1"/>
          </p:cNvPicPr>
          <p:nvPr/>
        </p:nvPicPr>
        <p:blipFill>
          <a:blip r:embed="rId6"/>
          <a:srcRect/>
          <a:stretch>
            <a:fillRect/>
          </a:stretch>
        </p:blipFill>
        <p:spPr bwMode="auto">
          <a:xfrm>
            <a:off x="5643563" y="4214813"/>
            <a:ext cx="2786062" cy="2214562"/>
          </a:xfrm>
          <a:prstGeom prst="rect">
            <a:avLst/>
          </a:prstGeom>
          <a:noFill/>
          <a:ln w="9525">
            <a:noFill/>
            <a:miter lim="800000"/>
            <a:headEnd/>
            <a:tailEnd/>
          </a:ln>
        </p:spPr>
      </p:pic>
      <p:pic>
        <p:nvPicPr>
          <p:cNvPr id="12296" name="Picture 8" descr="H:\Documents and Settings\Гость\Рабочий стол\134b.jpg"/>
          <p:cNvPicPr>
            <a:picLocks noChangeAspect="1" noChangeArrowheads="1"/>
          </p:cNvPicPr>
          <p:nvPr/>
        </p:nvPicPr>
        <p:blipFill>
          <a:blip r:embed="rId7"/>
          <a:srcRect/>
          <a:stretch>
            <a:fillRect/>
          </a:stretch>
        </p:blipFill>
        <p:spPr bwMode="auto">
          <a:xfrm>
            <a:off x="2357438" y="1643063"/>
            <a:ext cx="3038475" cy="23574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wedge">
                                      <p:cBhvr>
                                        <p:cTn id="7" dur="2000"/>
                                        <p:tgtEl>
                                          <p:spTgt spid="12292"/>
                                        </p:tgtEl>
                                      </p:cBhvr>
                                    </p:animEffect>
                                  </p:childTnLst>
                                </p:cTn>
                              </p:par>
                              <p:par>
                                <p:cTn id="8" presetID="20" presetClass="entr" presetSubtype="0" fill="hold" nodeType="withEffect">
                                  <p:stCondLst>
                                    <p:cond delay="0"/>
                                  </p:stCondLst>
                                  <p:childTnLst>
                                    <p:set>
                                      <p:cBhvr>
                                        <p:cTn id="9" dur="1" fill="hold">
                                          <p:stCondLst>
                                            <p:cond delay="0"/>
                                          </p:stCondLst>
                                        </p:cTn>
                                        <p:tgtEl>
                                          <p:spTgt spid="12296"/>
                                        </p:tgtEl>
                                        <p:attrNameLst>
                                          <p:attrName>style.visibility</p:attrName>
                                        </p:attrNameLst>
                                      </p:cBhvr>
                                      <p:to>
                                        <p:strVal val="visible"/>
                                      </p:to>
                                    </p:set>
                                    <p:animEffect transition="in" filter="wedge">
                                      <p:cBhvr>
                                        <p:cTn id="10" dur="2000"/>
                                        <p:tgtEl>
                                          <p:spTgt spid="12296"/>
                                        </p:tgtEl>
                                      </p:cBhvr>
                                    </p:animEffect>
                                  </p:childTnLst>
                                </p:cTn>
                              </p:par>
                              <p:par>
                                <p:cTn id="11" presetID="20" presetClass="entr" presetSubtype="0" fill="hold" nodeType="withEffect">
                                  <p:stCondLst>
                                    <p:cond delay="0"/>
                                  </p:stCondLst>
                                  <p:childTnLst>
                                    <p:set>
                                      <p:cBhvr>
                                        <p:cTn id="12" dur="1" fill="hold">
                                          <p:stCondLst>
                                            <p:cond delay="0"/>
                                          </p:stCondLst>
                                        </p:cTn>
                                        <p:tgtEl>
                                          <p:spTgt spid="12291"/>
                                        </p:tgtEl>
                                        <p:attrNameLst>
                                          <p:attrName>style.visibility</p:attrName>
                                        </p:attrNameLst>
                                      </p:cBhvr>
                                      <p:to>
                                        <p:strVal val="visible"/>
                                      </p:to>
                                    </p:set>
                                    <p:animEffect transition="in" filter="wedge">
                                      <p:cBhvr>
                                        <p:cTn id="13" dur="2000"/>
                                        <p:tgtEl>
                                          <p:spTgt spid="12291"/>
                                        </p:tgtEl>
                                      </p:cBhvr>
                                    </p:animEffect>
                                  </p:childTnLst>
                                </p:cTn>
                              </p:par>
                              <p:par>
                                <p:cTn id="14" presetID="20" presetClass="entr" presetSubtype="0" fill="hold" nodeType="withEffect">
                                  <p:stCondLst>
                                    <p:cond delay="0"/>
                                  </p:stCondLst>
                                  <p:childTnLst>
                                    <p:set>
                                      <p:cBhvr>
                                        <p:cTn id="15" dur="1" fill="hold">
                                          <p:stCondLst>
                                            <p:cond delay="0"/>
                                          </p:stCondLst>
                                        </p:cTn>
                                        <p:tgtEl>
                                          <p:spTgt spid="12293"/>
                                        </p:tgtEl>
                                        <p:attrNameLst>
                                          <p:attrName>style.visibility</p:attrName>
                                        </p:attrNameLst>
                                      </p:cBhvr>
                                      <p:to>
                                        <p:strVal val="visible"/>
                                      </p:to>
                                    </p:set>
                                    <p:animEffect transition="in" filter="wedge">
                                      <p:cBhvr>
                                        <p:cTn id="16" dur="2000"/>
                                        <p:tgtEl>
                                          <p:spTgt spid="12293"/>
                                        </p:tgtEl>
                                      </p:cBhvr>
                                    </p:animEffect>
                                  </p:childTnLst>
                                </p:cTn>
                              </p:par>
                              <p:par>
                                <p:cTn id="17" presetID="20" presetClass="entr" presetSubtype="0" fill="hold" nodeType="withEffect">
                                  <p:stCondLst>
                                    <p:cond delay="0"/>
                                  </p:stCondLst>
                                  <p:childTnLst>
                                    <p:set>
                                      <p:cBhvr>
                                        <p:cTn id="18" dur="1" fill="hold">
                                          <p:stCondLst>
                                            <p:cond delay="0"/>
                                          </p:stCondLst>
                                        </p:cTn>
                                        <p:tgtEl>
                                          <p:spTgt spid="12294"/>
                                        </p:tgtEl>
                                        <p:attrNameLst>
                                          <p:attrName>style.visibility</p:attrName>
                                        </p:attrNameLst>
                                      </p:cBhvr>
                                      <p:to>
                                        <p:strVal val="visible"/>
                                      </p:to>
                                    </p:set>
                                    <p:animEffect transition="in" filter="wedge">
                                      <p:cBhvr>
                                        <p:cTn id="19" dur="2000"/>
                                        <p:tgtEl>
                                          <p:spTgt spid="12294"/>
                                        </p:tgtEl>
                                      </p:cBhvr>
                                    </p:animEffect>
                                  </p:childTnLst>
                                </p:cTn>
                              </p:par>
                              <p:par>
                                <p:cTn id="20" presetID="20" presetClass="entr" presetSubtype="0" fill="hold" nodeType="withEffect">
                                  <p:stCondLst>
                                    <p:cond delay="0"/>
                                  </p:stCondLst>
                                  <p:childTnLst>
                                    <p:set>
                                      <p:cBhvr>
                                        <p:cTn id="21" dur="1" fill="hold">
                                          <p:stCondLst>
                                            <p:cond delay="0"/>
                                          </p:stCondLst>
                                        </p:cTn>
                                        <p:tgtEl>
                                          <p:spTgt spid="12295"/>
                                        </p:tgtEl>
                                        <p:attrNameLst>
                                          <p:attrName>style.visibility</p:attrName>
                                        </p:attrNameLst>
                                      </p:cBhvr>
                                      <p:to>
                                        <p:strVal val="visible"/>
                                      </p:to>
                                    </p:set>
                                    <p:animEffect transition="in" filter="wedge">
                                      <p:cBhvr>
                                        <p:cTn id="22" dur="2000"/>
                                        <p:tgtEl>
                                          <p:spTgt spid="12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0" y="609600"/>
            <a:ext cx="9144000" cy="1143000"/>
          </a:xfrm>
        </p:spPr>
        <p:txBody>
          <a:bodyPr/>
          <a:lstStyle/>
          <a:p>
            <a:r>
              <a:rPr lang="ru-RU" sz="3600" smtClean="0">
                <a:solidFill>
                  <a:schemeClr val="tx1"/>
                </a:solidFill>
              </a:rPr>
              <a:t>Участники дорожного движения</a:t>
            </a:r>
            <a:br>
              <a:rPr lang="ru-RU" sz="3600" smtClean="0">
                <a:solidFill>
                  <a:schemeClr val="tx1"/>
                </a:solidFill>
              </a:rPr>
            </a:br>
            <a:endParaRPr lang="ru-RU" sz="2400" smtClean="0"/>
          </a:p>
        </p:txBody>
      </p:sp>
      <p:pic>
        <p:nvPicPr>
          <p:cNvPr id="62469" name="Picture 5" descr="H:\Documents and Settings\Гость\Рабочий стол\T9N4HCAXVG4VFCA9S05PICA4QFEVHCAA2K1CACAT8G227CAVXTF35CAW1CFXSCA91GYOJCA1U3A4MCAV5LLN6CA9HJ5JZCACI35SPCA9JM4RSCABTDYKOCAD73MG2CA0GBTSECACGRQVXCAFKC15TCANV2NO4.jpg"/>
          <p:cNvPicPr>
            <a:picLocks noGrp="1" noChangeAspect="1" noChangeArrowheads="1"/>
          </p:cNvPicPr>
          <p:nvPr>
            <p:ph idx="1"/>
          </p:nvPr>
        </p:nvPicPr>
        <p:blipFill>
          <a:blip r:embed="rId2"/>
          <a:srcRect/>
          <a:stretch>
            <a:fillRect/>
          </a:stretch>
        </p:blipFill>
        <p:spPr>
          <a:xfrm>
            <a:off x="357188" y="1928813"/>
            <a:ext cx="3643312" cy="3929062"/>
          </a:xfrm>
          <a:noFill/>
        </p:spPr>
      </p:pic>
      <p:pic>
        <p:nvPicPr>
          <p:cNvPr id="62470" name="Picture 6" descr="H:\Documents and Settings\Гость\Рабочий стол\FRCXRCA9IY80FCABV9KHJCA5EAD4WCA1795RLCA8RW7OFCAZ6PO4OCA1WNCTBCA7IZ1Q0CACW36DDCAGFWUOWCA6AJTN0CAD2KH26CAN2D9WDCA6W9A73CASESU7GCARZTYGPCAH7Q2Q0CA89BMJGCAYD1X2I.jpg"/>
          <p:cNvPicPr>
            <a:picLocks noChangeAspect="1" noChangeArrowheads="1"/>
          </p:cNvPicPr>
          <p:nvPr/>
        </p:nvPicPr>
        <p:blipFill>
          <a:blip r:embed="rId3"/>
          <a:srcRect/>
          <a:stretch>
            <a:fillRect/>
          </a:stretch>
        </p:blipFill>
        <p:spPr bwMode="auto">
          <a:xfrm>
            <a:off x="4857750" y="2000250"/>
            <a:ext cx="3786188" cy="3786188"/>
          </a:xfrm>
          <a:prstGeom prst="rect">
            <a:avLst/>
          </a:prstGeom>
          <a:noFill/>
          <a:ln w="9525">
            <a:noFill/>
            <a:miter lim="800000"/>
            <a:headEnd/>
            <a:tailEnd/>
          </a:ln>
        </p:spPr>
      </p:pic>
      <p:sp>
        <p:nvSpPr>
          <p:cNvPr id="11" name="TextBox 10"/>
          <p:cNvSpPr txBox="1">
            <a:spLocks noChangeArrowheads="1"/>
          </p:cNvSpPr>
          <p:nvPr/>
        </p:nvSpPr>
        <p:spPr bwMode="auto">
          <a:xfrm flipH="1">
            <a:off x="1500188" y="6072188"/>
            <a:ext cx="3143250" cy="461962"/>
          </a:xfrm>
          <a:prstGeom prst="rect">
            <a:avLst/>
          </a:prstGeom>
          <a:noFill/>
          <a:ln w="9525">
            <a:noFill/>
            <a:miter lim="800000"/>
            <a:headEnd/>
            <a:tailEnd/>
          </a:ln>
        </p:spPr>
        <p:txBody>
          <a:bodyPr>
            <a:spAutoFit/>
          </a:bodyPr>
          <a:lstStyle/>
          <a:p>
            <a:r>
              <a:rPr lang="ru-RU"/>
              <a:t>Пешеходу -  тротуар, </a:t>
            </a:r>
          </a:p>
        </p:txBody>
      </p:sp>
      <p:sp>
        <p:nvSpPr>
          <p:cNvPr id="12" name="TextBox 11"/>
          <p:cNvSpPr txBox="1">
            <a:spLocks noChangeArrowheads="1"/>
          </p:cNvSpPr>
          <p:nvPr/>
        </p:nvSpPr>
        <p:spPr bwMode="auto">
          <a:xfrm>
            <a:off x="4786313" y="6072188"/>
            <a:ext cx="3857625" cy="830262"/>
          </a:xfrm>
          <a:prstGeom prst="rect">
            <a:avLst/>
          </a:prstGeom>
          <a:noFill/>
          <a:ln w="9525">
            <a:noFill/>
            <a:miter lim="800000"/>
            <a:headEnd/>
            <a:tailEnd/>
          </a:ln>
        </p:spPr>
        <p:txBody>
          <a:bodyPr>
            <a:spAutoFit/>
          </a:bodyPr>
          <a:lstStyle/>
          <a:p>
            <a:r>
              <a:rPr lang="ru-RU"/>
              <a:t>а водителю — дорогу.</a:t>
            </a:r>
            <a:br>
              <a:rPr lang="ru-RU"/>
            </a:br>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5"/>
                                        </p:tgtEl>
                                        <p:attrNameLst>
                                          <p:attrName>style.visibility</p:attrName>
                                        </p:attrNameLst>
                                      </p:cBhvr>
                                      <p:to>
                                        <p:strVal val="visible"/>
                                      </p:to>
                                    </p:set>
                                    <p:anim calcmode="discrete" valueType="clr">
                                      <p:cBhvr override="childStyle">
                                        <p:cTn id="13"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5"/>
                                        </p:tgtEl>
                                        <p:attrNameLst>
                                          <p:attrName>fillcolor</p:attrName>
                                        </p:attrNameLst>
                                      </p:cBhvr>
                                      <p:tavLst>
                                        <p:tav tm="0">
                                          <p:val>
                                            <p:clrVal>
                                              <a:schemeClr val="accent2"/>
                                            </p:clrVal>
                                          </p:val>
                                        </p:tav>
                                        <p:tav tm="50000">
                                          <p:val>
                                            <p:clrVal>
                                              <a:schemeClr val="hlink"/>
                                            </p:clrVal>
                                          </p:val>
                                        </p:tav>
                                      </p:tavLst>
                                    </p:anim>
                                    <p:set>
                                      <p:cBhvr>
                                        <p:cTn id="15" dur="80"/>
                                        <p:tgtEl>
                                          <p:spTgt spid="5"/>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62469"/>
                                        </p:tgtEl>
                                        <p:attrNameLst>
                                          <p:attrName>style.visibility</p:attrName>
                                        </p:attrNameLst>
                                      </p:cBhvr>
                                      <p:to>
                                        <p:strVal val="visible"/>
                                      </p:to>
                                    </p:set>
                                    <p:animEffect transition="in" filter="circle(in)">
                                      <p:cBhvr>
                                        <p:cTn id="20" dur="2000"/>
                                        <p:tgtEl>
                                          <p:spTgt spid="62469"/>
                                        </p:tgtEl>
                                      </p:cBhvr>
                                    </p:animEffect>
                                  </p:childTnLst>
                                </p:cTn>
                              </p:par>
                              <p:par>
                                <p:cTn id="21" presetID="27" presetClass="entr" presetSubtype="0" fill="hold" grpId="0" nodeType="withEffect">
                                  <p:stCondLst>
                                    <p:cond delay="0"/>
                                  </p:stCondLst>
                                  <p:iterate type="lt">
                                    <p:tmPct val="50000"/>
                                  </p:iterate>
                                  <p:childTnLst>
                                    <p:set>
                                      <p:cBhvr>
                                        <p:cTn id="22" dur="1" fill="hold">
                                          <p:stCondLst>
                                            <p:cond delay="0"/>
                                          </p:stCondLst>
                                        </p:cTn>
                                        <p:tgtEl>
                                          <p:spTgt spid="11"/>
                                        </p:tgtEl>
                                        <p:attrNameLst>
                                          <p:attrName>style.visibility</p:attrName>
                                        </p:attrNameLst>
                                      </p:cBhvr>
                                      <p:to>
                                        <p:strVal val="visible"/>
                                      </p:to>
                                    </p:set>
                                    <p:anim calcmode="discrete" valueType="clr">
                                      <p:cBhvr override="childStyle">
                                        <p:cTn id="23"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11"/>
                                        </p:tgtEl>
                                        <p:attrNameLst>
                                          <p:attrName>fillcolor</p:attrName>
                                        </p:attrNameLst>
                                      </p:cBhvr>
                                      <p:tavLst>
                                        <p:tav tm="0">
                                          <p:val>
                                            <p:clrVal>
                                              <a:schemeClr val="accent2"/>
                                            </p:clrVal>
                                          </p:val>
                                        </p:tav>
                                        <p:tav tm="50000">
                                          <p:val>
                                            <p:clrVal>
                                              <a:schemeClr val="hlink"/>
                                            </p:clrVal>
                                          </p:val>
                                        </p:tav>
                                      </p:tavLst>
                                    </p:anim>
                                    <p:set>
                                      <p:cBhvr>
                                        <p:cTn id="25" dur="80"/>
                                        <p:tgtEl>
                                          <p:spTgt spid="11"/>
                                        </p:tgtEl>
                                        <p:attrNameLst>
                                          <p:attrName>fill.type</p:attrName>
                                        </p:attrNameLst>
                                      </p:cBhvr>
                                      <p:to>
                                        <p:strVal val="solid"/>
                                      </p:to>
                                    </p:se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62470"/>
                                        </p:tgtEl>
                                        <p:attrNameLst>
                                          <p:attrName>style.visibility</p:attrName>
                                        </p:attrNameLst>
                                      </p:cBhvr>
                                      <p:to>
                                        <p:strVal val="visible"/>
                                      </p:to>
                                    </p:set>
                                    <p:animEffect transition="in" filter="circle(in)">
                                      <p:cBhvr>
                                        <p:cTn id="30" dur="2000"/>
                                        <p:tgtEl>
                                          <p:spTgt spid="62470"/>
                                        </p:tgtEl>
                                      </p:cBhvr>
                                    </p:animEffect>
                                  </p:childTnLst>
                                </p:cTn>
                              </p:par>
                              <p:par>
                                <p:cTn id="31" presetID="27" presetClass="entr" presetSubtype="0" fill="hold" grpId="0" nodeType="withEffect">
                                  <p:stCondLst>
                                    <p:cond delay="0"/>
                                  </p:stCondLst>
                                  <p:iterate type="lt">
                                    <p:tmPct val="50000"/>
                                  </p:iterate>
                                  <p:childTnLst>
                                    <p:set>
                                      <p:cBhvr>
                                        <p:cTn id="32" dur="1" fill="hold">
                                          <p:stCondLst>
                                            <p:cond delay="0"/>
                                          </p:stCondLst>
                                        </p:cTn>
                                        <p:tgtEl>
                                          <p:spTgt spid="12"/>
                                        </p:tgtEl>
                                        <p:attrNameLst>
                                          <p:attrName>style.visibility</p:attrName>
                                        </p:attrNameLst>
                                      </p:cBhvr>
                                      <p:to>
                                        <p:strVal val="visible"/>
                                      </p:to>
                                    </p:set>
                                    <p:anim calcmode="discrete" valueType="clr">
                                      <p:cBhvr override="childStyle">
                                        <p:cTn id="33"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12"/>
                                        </p:tgtEl>
                                        <p:attrNameLst>
                                          <p:attrName>fillcolor</p:attrName>
                                        </p:attrNameLst>
                                      </p:cBhvr>
                                      <p:tavLst>
                                        <p:tav tm="0">
                                          <p:val>
                                            <p:clrVal>
                                              <a:schemeClr val="accent2"/>
                                            </p:clrVal>
                                          </p:val>
                                        </p:tav>
                                        <p:tav tm="50000">
                                          <p:val>
                                            <p:clrVal>
                                              <a:schemeClr val="hlink"/>
                                            </p:clrVal>
                                          </p:val>
                                        </p:tav>
                                      </p:tavLst>
                                    </p:anim>
                                    <p:set>
                                      <p:cBhvr>
                                        <p:cTn id="35" dur="80"/>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250825" y="260350"/>
            <a:ext cx="7813675" cy="1066800"/>
          </a:xfrm>
          <a:prstGeom prst="rect">
            <a:avLst/>
          </a:prstGeom>
          <a:noFill/>
          <a:ln w="9525">
            <a:noFill/>
            <a:miter lim="800000"/>
            <a:headEnd/>
            <a:tailEnd/>
          </a:ln>
          <a:effectLst/>
        </p:spPr>
        <p:txBody>
          <a:bodyPr>
            <a:spAutoFit/>
          </a:bodyPr>
          <a:lstStyle/>
          <a:p>
            <a:pPr lvl="2" algn="ctr">
              <a:spcBef>
                <a:spcPct val="50000"/>
              </a:spcBef>
              <a:buFont typeface="Wingdings" pitchFamily="2" charset="2"/>
              <a:buChar char=""/>
              <a:defRPr/>
            </a:pPr>
            <a:r>
              <a:rPr lang="ru-RU" sz="3200" b="1">
                <a:solidFill>
                  <a:srgbClr val="FF0066"/>
                </a:solidFill>
                <a:effectLst>
                  <a:outerShdw blurRad="38100" dist="38100" dir="2700000" algn="tl">
                    <a:srgbClr val="000000"/>
                  </a:outerShdw>
                </a:effectLst>
              </a:rPr>
              <a:t>Переходи улицу только на зеленый свет </a:t>
            </a:r>
            <a:endParaRPr lang="ru-RU" sz="4800" b="1">
              <a:solidFill>
                <a:srgbClr val="FF0066"/>
              </a:solidFill>
              <a:effectLst>
                <a:outerShdw blurRad="38100" dist="38100" dir="2700000" algn="tl">
                  <a:srgbClr val="000000"/>
                </a:outerShdw>
              </a:effectLst>
            </a:endParaRPr>
          </a:p>
        </p:txBody>
      </p:sp>
      <p:pic>
        <p:nvPicPr>
          <p:cNvPr id="8195" name="Picture 7" descr="11378_1"/>
          <p:cNvPicPr>
            <a:picLocks noChangeAspect="1" noChangeArrowheads="1"/>
          </p:cNvPicPr>
          <p:nvPr/>
        </p:nvPicPr>
        <p:blipFill>
          <a:blip r:embed="rId2"/>
          <a:srcRect/>
          <a:stretch>
            <a:fillRect/>
          </a:stretch>
        </p:blipFill>
        <p:spPr bwMode="auto">
          <a:xfrm>
            <a:off x="2916238" y="1557338"/>
            <a:ext cx="3240087" cy="46799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Заголовок 3"/>
          <p:cNvSpPr>
            <a:spLocks noGrp="1"/>
          </p:cNvSpPr>
          <p:nvPr>
            <p:ph type="title"/>
          </p:nvPr>
        </p:nvSpPr>
        <p:spPr>
          <a:xfrm>
            <a:off x="785786" y="214290"/>
            <a:ext cx="7772400" cy="714375"/>
          </a:xfrm>
        </p:spPr>
        <p:txBody>
          <a:bodyPr>
            <a:normAutofit fontScale="90000"/>
          </a:bodyPr>
          <a:lstStyle/>
          <a:p>
            <a:r>
              <a:rPr lang="ru-RU" sz="3200" dirty="0" smtClean="0">
                <a:solidFill>
                  <a:srgbClr val="C00000"/>
                </a:solidFill>
              </a:rPr>
              <a:t>Пассажир! Веди себя достойно</a:t>
            </a:r>
            <a:r>
              <a:rPr lang="ru-RU" sz="3200" dirty="0" smtClean="0">
                <a:solidFill>
                  <a:schemeClr val="tx1"/>
                </a:solidFill>
              </a:rPr>
              <a:t>.</a:t>
            </a:r>
            <a:r>
              <a:rPr lang="ru-RU" dirty="0" smtClean="0"/>
              <a:t/>
            </a:r>
            <a:br>
              <a:rPr lang="ru-RU" dirty="0" smtClean="0"/>
            </a:br>
            <a:endParaRPr lang="ru-RU" dirty="0" smtClean="0"/>
          </a:p>
        </p:txBody>
      </p:sp>
      <p:pic>
        <p:nvPicPr>
          <p:cNvPr id="16387" name="Picture 3" descr="H:\Documents and Settings\Гость\Рабочий стол\5FB4NCA3L0W1JCAN20YSVCACWT8T7CAY4UP0OCAA4FJVJCA2DEYKICAURMFJ6CAEUYCLKCAONUZJACAF1UUJMCAC0PPEKCAD7XJPMCA1TRS4RCANJFRL3CA1W7P6YCAHYMEUFCAVISBFXCA7NVRYMCALPWKK2.jpg"/>
          <p:cNvPicPr>
            <a:picLocks noGrp="1" noChangeAspect="1" noChangeArrowheads="1"/>
          </p:cNvPicPr>
          <p:nvPr>
            <p:ph idx="1"/>
          </p:nvPr>
        </p:nvPicPr>
        <p:blipFill>
          <a:blip r:embed="rId2"/>
          <a:stretch>
            <a:fillRect/>
          </a:stretch>
        </p:blipFill>
        <p:spPr>
          <a:xfrm>
            <a:off x="955599" y="530225"/>
            <a:ext cx="7278839" cy="4187825"/>
          </a:xfrm>
          <a:noFill/>
        </p:spPr>
      </p:pic>
      <p:pic>
        <p:nvPicPr>
          <p:cNvPr id="16388" name="Picture 4" descr="H:\Documents and Settings\Гость\Рабочий стол\1991ZCAYCZS2TCAHU8BD4CA0QO5BCCAPO22NPCAYYBDITCAAAJ3JNCA0F546NCAU3GHD9CAGXDXVPCA2PXSXXCAER5UUSCAN7HPF3CADFCQ81CAGKC77JCAZX0OZRCAARXZTXCAYW9CJTCALJK5AXCAX9E23A.jpg"/>
          <p:cNvPicPr>
            <a:picLocks noChangeAspect="1" noChangeArrowheads="1"/>
          </p:cNvPicPr>
          <p:nvPr/>
        </p:nvPicPr>
        <p:blipFill>
          <a:blip r:embed="rId3"/>
          <a:srcRect/>
          <a:stretch>
            <a:fillRect/>
          </a:stretch>
        </p:blipFill>
        <p:spPr bwMode="auto">
          <a:xfrm>
            <a:off x="6786563" y="571500"/>
            <a:ext cx="2171700" cy="2816225"/>
          </a:xfrm>
          <a:prstGeom prst="rect">
            <a:avLst/>
          </a:prstGeom>
          <a:noFill/>
          <a:ln w="9525">
            <a:noFill/>
            <a:miter lim="800000"/>
            <a:headEnd/>
            <a:tailEnd/>
          </a:ln>
        </p:spPr>
      </p:pic>
      <p:sp>
        <p:nvSpPr>
          <p:cNvPr id="16389" name="Rectangle 5"/>
          <p:cNvSpPr>
            <a:spLocks noChangeArrowheads="1"/>
          </p:cNvSpPr>
          <p:nvPr/>
        </p:nvSpPr>
        <p:spPr bwMode="auto">
          <a:xfrm>
            <a:off x="0" y="0"/>
            <a:ext cx="220663" cy="923925"/>
          </a:xfrm>
          <a:prstGeom prst="rect">
            <a:avLst/>
          </a:prstGeom>
          <a:noFill/>
          <a:ln w="9525">
            <a:noFill/>
            <a:miter lim="800000"/>
            <a:headEnd/>
            <a:tailEnd/>
          </a:ln>
        </p:spPr>
        <p:txBody>
          <a:bodyPr wrap="none" anchor="ctr">
            <a:spAutoFit/>
          </a:bodyPr>
          <a:lstStyle/>
          <a:p>
            <a:pPr algn="just"/>
            <a:endParaRPr lang="ru-RU" sz="1000" b="1" u="sng">
              <a:solidFill>
                <a:srgbClr val="008080"/>
              </a:solidFill>
              <a:latin typeface="Arial" charset="0"/>
              <a:ea typeface="Times New Roman" pitchFamily="18" charset="0"/>
              <a:cs typeface="Arial" charset="0"/>
            </a:endParaRPr>
          </a:p>
          <a:p>
            <a:pPr algn="just"/>
            <a:r>
              <a:rPr lang="ru-RU" sz="1000" u="sng">
                <a:solidFill>
                  <a:srgbClr val="008080"/>
                </a:solidFill>
                <a:latin typeface="Arial" charset="0"/>
                <a:ea typeface="Times New Roman" pitchFamily="18" charset="0"/>
                <a:cs typeface="Arial" charset="0"/>
              </a:rPr>
              <a:t>.</a:t>
            </a:r>
            <a:br>
              <a:rPr lang="ru-RU" sz="1000" u="sng">
                <a:solidFill>
                  <a:srgbClr val="008080"/>
                </a:solidFill>
                <a:latin typeface="Arial" charset="0"/>
                <a:ea typeface="Times New Roman" pitchFamily="18" charset="0"/>
                <a:cs typeface="Arial" charset="0"/>
              </a:rPr>
            </a:br>
            <a:r>
              <a:rPr lang="ru-RU" sz="1000" u="sng">
                <a:solidFill>
                  <a:srgbClr val="008080"/>
                </a:solidFill>
                <a:latin typeface="Arial" charset="0"/>
                <a:ea typeface="Times New Roman" pitchFamily="18" charset="0"/>
                <a:cs typeface="Arial" charset="0"/>
              </a:rPr>
              <a:t/>
            </a:r>
            <a:br>
              <a:rPr lang="ru-RU" sz="1000" u="sng">
                <a:solidFill>
                  <a:srgbClr val="008080"/>
                </a:solidFill>
                <a:latin typeface="Arial" charset="0"/>
                <a:ea typeface="Times New Roman" pitchFamily="18" charset="0"/>
                <a:cs typeface="Arial" charset="0"/>
              </a:rPr>
            </a:br>
            <a:endParaRPr lang="ru-RU">
              <a:ea typeface="Times New Roman" pitchFamily="18" charset="0"/>
              <a:cs typeface="Arial" charset="0"/>
            </a:endParaRPr>
          </a:p>
        </p:txBody>
      </p:sp>
      <p:sp>
        <p:nvSpPr>
          <p:cNvPr id="16390" name="TextBox 6"/>
          <p:cNvSpPr txBox="1">
            <a:spLocks noChangeArrowheads="1"/>
          </p:cNvSpPr>
          <p:nvPr/>
        </p:nvSpPr>
        <p:spPr bwMode="auto">
          <a:xfrm>
            <a:off x="2500313" y="714375"/>
            <a:ext cx="3857625" cy="461963"/>
          </a:xfrm>
          <a:prstGeom prst="rect">
            <a:avLst/>
          </a:prstGeom>
          <a:noFill/>
          <a:ln w="9525">
            <a:noFill/>
            <a:miter lim="800000"/>
            <a:headEnd/>
            <a:tailEnd/>
          </a:ln>
        </p:spPr>
        <p:txBody>
          <a:bodyPr>
            <a:spAutoFit/>
          </a:bodyPr>
          <a:lstStyle/>
          <a:p>
            <a:endParaRPr lang="ru-RU"/>
          </a:p>
        </p:txBody>
      </p:sp>
      <p:sp>
        <p:nvSpPr>
          <p:cNvPr id="16392" name="Rectangle 8"/>
          <p:cNvSpPr>
            <a:spLocks noChangeArrowheads="1"/>
          </p:cNvSpPr>
          <p:nvPr/>
        </p:nvSpPr>
        <p:spPr bwMode="auto">
          <a:xfrm>
            <a:off x="0" y="0"/>
            <a:ext cx="7427913" cy="7448550"/>
          </a:xfrm>
          <a:prstGeom prst="rect">
            <a:avLst/>
          </a:prstGeom>
          <a:noFill/>
          <a:ln w="9525">
            <a:noFill/>
            <a:miter lim="800000"/>
            <a:headEnd/>
            <a:tailEnd/>
          </a:ln>
        </p:spPr>
        <p:txBody>
          <a:bodyPr wrap="none" anchor="ctr">
            <a:spAutoFit/>
          </a:bodyPr>
          <a:lstStyle/>
          <a:p>
            <a:pPr algn="just"/>
            <a:endParaRPr lang="ru-RU" sz="1000" b="1" u="sng" dirty="0">
              <a:solidFill>
                <a:srgbClr val="008080"/>
              </a:solidFill>
              <a:latin typeface="Arial" charset="0"/>
              <a:ea typeface="Times New Roman" pitchFamily="18" charset="0"/>
              <a:cs typeface="Arial" charset="0"/>
            </a:endParaRPr>
          </a:p>
          <a:p>
            <a:pPr algn="just"/>
            <a:endParaRPr lang="ru-RU" sz="1000" b="1" u="sng" dirty="0">
              <a:solidFill>
                <a:srgbClr val="008080"/>
              </a:solidFill>
              <a:latin typeface="Arial" charset="0"/>
              <a:ea typeface="Times New Roman" pitchFamily="18" charset="0"/>
              <a:cs typeface="Arial" charset="0"/>
            </a:endParaRPr>
          </a:p>
          <a:p>
            <a:pPr algn="just"/>
            <a:endParaRPr lang="ru-RU" sz="1000" b="1" u="sng" dirty="0">
              <a:solidFill>
                <a:srgbClr val="008080"/>
              </a:solidFill>
              <a:latin typeface="Arial" charset="0"/>
              <a:ea typeface="Times New Roman" pitchFamily="18" charset="0"/>
              <a:cs typeface="Arial" charset="0"/>
            </a:endParaRPr>
          </a:p>
          <a:p>
            <a:pPr algn="just"/>
            <a:endParaRPr lang="ru-RU" sz="1000" b="1" u="sng" dirty="0">
              <a:solidFill>
                <a:srgbClr val="008080"/>
              </a:solidFill>
              <a:latin typeface="Arial" charset="0"/>
              <a:ea typeface="Times New Roman" pitchFamily="18" charset="0"/>
              <a:cs typeface="Arial" charset="0"/>
            </a:endParaRPr>
          </a:p>
          <a:p>
            <a:pPr algn="just"/>
            <a:r>
              <a:rPr lang="ru-RU" b="1" dirty="0">
                <a:solidFill>
                  <a:srgbClr val="0D0D0D"/>
                </a:solidFill>
                <a:ea typeface="Times New Roman" pitchFamily="18" charset="0"/>
                <a:cs typeface="Arial" charset="0"/>
              </a:rPr>
              <a:t>Обязанности пассажиров.</a:t>
            </a:r>
            <a:endParaRPr lang="ru-RU" sz="3200" dirty="0">
              <a:solidFill>
                <a:srgbClr val="0D0D0D"/>
              </a:solidFill>
              <a:ea typeface="Times New Roman" pitchFamily="18" charset="0"/>
              <a:cs typeface="Arial" charset="0"/>
            </a:endParaRPr>
          </a:p>
          <a:p>
            <a:pPr algn="just">
              <a:buFontTx/>
              <a:buAutoNum type="arabicPeriod"/>
            </a:pPr>
            <a:r>
              <a:rPr lang="ru-RU" sz="1800" b="1" u="sng" dirty="0">
                <a:solidFill>
                  <a:srgbClr val="0D0D0D"/>
                </a:solidFill>
                <a:ea typeface="Times New Roman" pitchFamily="18" charset="0"/>
                <a:cs typeface="Arial" charset="0"/>
              </a:rPr>
              <a:t>Ожидать общественный транспорт только на остановках.</a:t>
            </a:r>
            <a:br>
              <a:rPr lang="ru-RU" sz="1800" b="1" u="sng" dirty="0">
                <a:solidFill>
                  <a:srgbClr val="0D0D0D"/>
                </a:solidFill>
                <a:ea typeface="Times New Roman" pitchFamily="18" charset="0"/>
                <a:cs typeface="Arial" charset="0"/>
              </a:rPr>
            </a:br>
            <a:r>
              <a:rPr lang="ru-RU" sz="1800" b="1" u="sng" dirty="0">
                <a:solidFill>
                  <a:srgbClr val="0D0D0D"/>
                </a:solidFill>
                <a:ea typeface="Times New Roman" pitchFamily="18" charset="0"/>
                <a:cs typeface="Arial" charset="0"/>
              </a:rPr>
              <a:t>2. Входить в задние двери, а выходить из передних дверей </a:t>
            </a:r>
          </a:p>
          <a:p>
            <a:pPr algn="just"/>
            <a:r>
              <a:rPr lang="ru-RU" sz="1800" b="1" u="sng" dirty="0">
                <a:solidFill>
                  <a:srgbClr val="0D0D0D"/>
                </a:solidFill>
                <a:ea typeface="Times New Roman" pitchFamily="18" charset="0"/>
                <a:cs typeface="Arial" charset="0"/>
              </a:rPr>
              <a:t>транспорта.</a:t>
            </a:r>
            <a:br>
              <a:rPr lang="ru-RU" sz="1800" b="1" u="sng" dirty="0">
                <a:solidFill>
                  <a:srgbClr val="0D0D0D"/>
                </a:solidFill>
                <a:ea typeface="Times New Roman" pitchFamily="18" charset="0"/>
                <a:cs typeface="Arial" charset="0"/>
              </a:rPr>
            </a:br>
            <a:r>
              <a:rPr lang="ru-RU" sz="1800" b="1" u="sng" dirty="0">
                <a:solidFill>
                  <a:srgbClr val="0D0D0D"/>
                </a:solidFill>
                <a:ea typeface="Times New Roman" pitchFamily="18" charset="0"/>
                <a:cs typeface="Arial" charset="0"/>
              </a:rPr>
              <a:t>3. Прежде чем зайти, выпусти тех, кто выходит из транспорта.</a:t>
            </a:r>
            <a:br>
              <a:rPr lang="ru-RU" sz="1800" b="1" u="sng" dirty="0">
                <a:solidFill>
                  <a:srgbClr val="0D0D0D"/>
                </a:solidFill>
                <a:ea typeface="Times New Roman" pitchFamily="18" charset="0"/>
                <a:cs typeface="Arial" charset="0"/>
              </a:rPr>
            </a:br>
            <a:r>
              <a:rPr lang="ru-RU" sz="1800" b="1" u="sng" dirty="0">
                <a:solidFill>
                  <a:srgbClr val="0D0D0D"/>
                </a:solidFill>
                <a:ea typeface="Times New Roman" pitchFamily="18" charset="0"/>
                <a:cs typeface="Arial" charset="0"/>
              </a:rPr>
              <a:t>4. При нерегулируемом переходе улицы трамвай  обходи </a:t>
            </a:r>
          </a:p>
          <a:p>
            <a:pPr algn="just"/>
            <a:r>
              <a:rPr lang="ru-RU" sz="1800" b="1" u="sng" dirty="0">
                <a:solidFill>
                  <a:srgbClr val="0D0D0D"/>
                </a:solidFill>
                <a:ea typeface="Times New Roman" pitchFamily="18" charset="0"/>
                <a:cs typeface="Arial" charset="0"/>
              </a:rPr>
              <a:t>спереди, а автобус и троллейбус сзади.</a:t>
            </a:r>
            <a:br>
              <a:rPr lang="ru-RU" sz="1800" b="1" u="sng" dirty="0">
                <a:solidFill>
                  <a:srgbClr val="0D0D0D"/>
                </a:solidFill>
                <a:ea typeface="Times New Roman" pitchFamily="18" charset="0"/>
                <a:cs typeface="Arial" charset="0"/>
              </a:rPr>
            </a:br>
            <a:r>
              <a:rPr lang="ru-RU" sz="1800" b="1" u="sng" dirty="0">
                <a:solidFill>
                  <a:srgbClr val="0D0D0D"/>
                </a:solidFill>
                <a:ea typeface="Times New Roman" pitchFamily="18" charset="0"/>
                <a:cs typeface="Arial" charset="0"/>
              </a:rPr>
              <a:t>5. В транспорте веди себя достойно:</a:t>
            </a:r>
            <a:endParaRPr lang="ru-RU" sz="1800" b="1" u="sng" dirty="0">
              <a:solidFill>
                <a:srgbClr val="0D0D0D"/>
              </a:solidFill>
              <a:cs typeface="Times New Roman" pitchFamily="18" charset="0"/>
            </a:endParaRPr>
          </a:p>
          <a:p>
            <a:pPr algn="just"/>
            <a:r>
              <a:rPr lang="ru-RU" sz="2000" b="1" i="1" dirty="0">
                <a:solidFill>
                  <a:srgbClr val="0D0D0D"/>
                </a:solidFill>
                <a:cs typeface="Times New Roman" pitchFamily="18" charset="0"/>
              </a:rPr>
              <a:t>-не шуметь и не толкаться;</a:t>
            </a:r>
            <a:br>
              <a:rPr lang="ru-RU" sz="2000" b="1" i="1" dirty="0">
                <a:solidFill>
                  <a:srgbClr val="0D0D0D"/>
                </a:solidFill>
                <a:cs typeface="Times New Roman" pitchFamily="18" charset="0"/>
              </a:rPr>
            </a:br>
            <a:r>
              <a:rPr lang="ru-RU" sz="2000" b="1" i="1" dirty="0">
                <a:solidFill>
                  <a:srgbClr val="0D0D0D"/>
                </a:solidFill>
                <a:cs typeface="Times New Roman" pitchFamily="18" charset="0"/>
              </a:rPr>
              <a:t>-уступать места пожилым людям и инвалидам, женщинам </a:t>
            </a:r>
          </a:p>
          <a:p>
            <a:pPr algn="just"/>
            <a:r>
              <a:rPr lang="ru-RU" sz="2000" b="1" i="1" dirty="0">
                <a:solidFill>
                  <a:srgbClr val="0D0D0D"/>
                </a:solidFill>
                <a:cs typeface="Times New Roman" pitchFamily="18" charset="0"/>
              </a:rPr>
              <a:t>с тяжёлыми сумками;</a:t>
            </a:r>
            <a:br>
              <a:rPr lang="ru-RU" sz="2000" b="1" i="1" dirty="0">
                <a:solidFill>
                  <a:srgbClr val="0D0D0D"/>
                </a:solidFill>
                <a:cs typeface="Times New Roman" pitchFamily="18" charset="0"/>
              </a:rPr>
            </a:br>
            <a:r>
              <a:rPr lang="ru-RU" sz="2000" b="1" i="1" dirty="0">
                <a:solidFill>
                  <a:srgbClr val="0D0D0D"/>
                </a:solidFill>
                <a:cs typeface="Times New Roman" pitchFamily="18" charset="0"/>
              </a:rPr>
              <a:t>-держаться во время движения транспорта за поручни;</a:t>
            </a:r>
            <a:br>
              <a:rPr lang="ru-RU" sz="2000" b="1" i="1" dirty="0">
                <a:solidFill>
                  <a:srgbClr val="0D0D0D"/>
                </a:solidFill>
                <a:cs typeface="Times New Roman" pitchFamily="18" charset="0"/>
              </a:rPr>
            </a:br>
            <a:r>
              <a:rPr lang="ru-RU" sz="2000" b="1" i="1" dirty="0">
                <a:solidFill>
                  <a:srgbClr val="0D0D0D"/>
                </a:solidFill>
                <a:cs typeface="Times New Roman" pitchFamily="18" charset="0"/>
              </a:rPr>
              <a:t>-не забывать оплатить свой проезд или предъявить</a:t>
            </a:r>
          </a:p>
          <a:p>
            <a:pPr algn="just"/>
            <a:r>
              <a:rPr lang="ru-RU" sz="2000" b="1" i="1" dirty="0">
                <a:solidFill>
                  <a:srgbClr val="0D0D0D"/>
                </a:solidFill>
                <a:cs typeface="Times New Roman" pitchFamily="18" charset="0"/>
              </a:rPr>
              <a:t> проездной документ;</a:t>
            </a:r>
            <a:br>
              <a:rPr lang="ru-RU" sz="2000" b="1" i="1" dirty="0">
                <a:solidFill>
                  <a:srgbClr val="0D0D0D"/>
                </a:solidFill>
                <a:cs typeface="Times New Roman" pitchFamily="18" charset="0"/>
              </a:rPr>
            </a:br>
            <a:r>
              <a:rPr lang="ru-RU" sz="2000" b="1" i="1" dirty="0">
                <a:solidFill>
                  <a:srgbClr val="0D0D0D"/>
                </a:solidFill>
                <a:cs typeface="Times New Roman" pitchFamily="18" charset="0"/>
              </a:rPr>
              <a:t>-никогда не стремиться сесть в транспорт на ходу</a:t>
            </a:r>
          </a:p>
          <a:p>
            <a:pPr algn="just"/>
            <a:r>
              <a:rPr lang="ru-RU" sz="2000" b="1" i="1" dirty="0">
                <a:solidFill>
                  <a:srgbClr val="0D0D0D"/>
                </a:solidFill>
                <a:cs typeface="Times New Roman" pitchFamily="18" charset="0"/>
              </a:rPr>
              <a:t> (можно соскользнуть со ступенек и попасть под колёса </a:t>
            </a:r>
          </a:p>
          <a:p>
            <a:pPr algn="just"/>
            <a:r>
              <a:rPr lang="ru-RU" sz="2000" b="1" i="1" dirty="0">
                <a:solidFill>
                  <a:srgbClr val="0D0D0D"/>
                </a:solidFill>
                <a:cs typeface="Times New Roman" pitchFamily="18" charset="0"/>
              </a:rPr>
              <a:t>автобуса);</a:t>
            </a:r>
            <a:br>
              <a:rPr lang="ru-RU" sz="2000" b="1" i="1" dirty="0">
                <a:solidFill>
                  <a:srgbClr val="0D0D0D"/>
                </a:solidFill>
                <a:cs typeface="Times New Roman" pitchFamily="18" charset="0"/>
              </a:rPr>
            </a:br>
            <a:r>
              <a:rPr lang="ru-RU" sz="2000" b="1" i="1" dirty="0">
                <a:solidFill>
                  <a:srgbClr val="0D0D0D"/>
                </a:solidFill>
                <a:cs typeface="Times New Roman" pitchFamily="18" charset="0"/>
              </a:rPr>
              <a:t>-не входить в переполненный автобус, троллейбус, трамвай;</a:t>
            </a:r>
            <a:br>
              <a:rPr lang="ru-RU" sz="2000" b="1" i="1" dirty="0">
                <a:solidFill>
                  <a:srgbClr val="0D0D0D"/>
                </a:solidFill>
                <a:cs typeface="Times New Roman" pitchFamily="18" charset="0"/>
              </a:rPr>
            </a:br>
            <a:r>
              <a:rPr lang="ru-RU" sz="2000" b="1" i="1" dirty="0">
                <a:solidFill>
                  <a:srgbClr val="0D0D0D"/>
                </a:solidFill>
                <a:cs typeface="Times New Roman" pitchFamily="18" charset="0"/>
              </a:rPr>
              <a:t>-острые и неудобные для других пассажиров предметы хорошо</a:t>
            </a:r>
          </a:p>
          <a:p>
            <a:pPr algn="just"/>
            <a:r>
              <a:rPr lang="ru-RU" sz="2000" b="1" i="1" dirty="0">
                <a:solidFill>
                  <a:srgbClr val="0D0D0D"/>
                </a:solidFill>
                <a:cs typeface="Times New Roman" pitchFamily="18" charset="0"/>
              </a:rPr>
              <a:t> упаковывать и аккуратно ставить, чтобы никому не мешали.</a:t>
            </a:r>
            <a:br>
              <a:rPr lang="ru-RU" sz="2000" b="1" i="1" dirty="0">
                <a:solidFill>
                  <a:srgbClr val="0D0D0D"/>
                </a:solidFill>
                <a:cs typeface="Times New Roman" pitchFamily="18" charset="0"/>
              </a:rPr>
            </a:br>
            <a:r>
              <a:rPr lang="ru-RU" sz="2000" u="sng" dirty="0">
                <a:solidFill>
                  <a:srgbClr val="008080"/>
                </a:solidFill>
                <a:latin typeface="Arial" charset="0"/>
                <a:cs typeface="Times New Roman" pitchFamily="18" charset="0"/>
              </a:rPr>
              <a:t/>
            </a:r>
            <a:br>
              <a:rPr lang="ru-RU" sz="2000" u="sng" dirty="0">
                <a:solidFill>
                  <a:srgbClr val="008080"/>
                </a:solidFill>
                <a:latin typeface="Arial" charset="0"/>
                <a:cs typeface="Times New Roman" pitchFamily="18" charset="0"/>
              </a:rPr>
            </a:br>
            <a:endParaRPr lang="ru-RU"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6386"/>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20" presetClass="entr" presetSubtype="0" fill="hold" nodeType="clickEffect">
                                  <p:stCondLst>
                                    <p:cond delay="0"/>
                                  </p:stCondLst>
                                  <p:childTnLst>
                                    <p:set>
                                      <p:cBhvr>
                                        <p:cTn id="10" dur="1" fill="hold">
                                          <p:stCondLst>
                                            <p:cond delay="0"/>
                                          </p:stCondLst>
                                        </p:cTn>
                                        <p:tgtEl>
                                          <p:spTgt spid="16392">
                                            <p:txEl>
                                              <p:pRg st="4" end="4"/>
                                            </p:txEl>
                                          </p:spTgt>
                                        </p:tgtEl>
                                        <p:attrNameLst>
                                          <p:attrName>style.visibility</p:attrName>
                                        </p:attrNameLst>
                                      </p:cBhvr>
                                      <p:to>
                                        <p:strVal val="visible"/>
                                      </p:to>
                                    </p:set>
                                    <p:animEffect transition="in" filter="wedge">
                                      <p:cBhvr>
                                        <p:cTn id="11" dur="2000"/>
                                        <p:tgtEl>
                                          <p:spTgt spid="16392">
                                            <p:txEl>
                                              <p:pRg st="4" end="4"/>
                                            </p:txEl>
                                          </p:spTgt>
                                        </p:tgtEl>
                                      </p:cBhvr>
                                    </p:animEffect>
                                  </p:childTnLst>
                                </p:cTn>
                              </p:par>
                              <p:par>
                                <p:cTn id="12" presetID="20" presetClass="entr" presetSubtype="0" fill="hold" nodeType="withEffect">
                                  <p:stCondLst>
                                    <p:cond delay="0"/>
                                  </p:stCondLst>
                                  <p:childTnLst>
                                    <p:set>
                                      <p:cBhvr>
                                        <p:cTn id="13" dur="1" fill="hold">
                                          <p:stCondLst>
                                            <p:cond delay="0"/>
                                          </p:stCondLst>
                                        </p:cTn>
                                        <p:tgtEl>
                                          <p:spTgt spid="16392">
                                            <p:txEl>
                                              <p:pRg st="5" end="5"/>
                                            </p:txEl>
                                          </p:spTgt>
                                        </p:tgtEl>
                                        <p:attrNameLst>
                                          <p:attrName>style.visibility</p:attrName>
                                        </p:attrNameLst>
                                      </p:cBhvr>
                                      <p:to>
                                        <p:strVal val="visible"/>
                                      </p:to>
                                    </p:set>
                                    <p:animEffect transition="in" filter="wedge">
                                      <p:cBhvr>
                                        <p:cTn id="14" dur="2000"/>
                                        <p:tgtEl>
                                          <p:spTgt spid="16392">
                                            <p:txEl>
                                              <p:pRg st="5" end="5"/>
                                            </p:txEl>
                                          </p:spTgt>
                                        </p:tgtEl>
                                      </p:cBhvr>
                                    </p:animEffect>
                                  </p:childTnLst>
                                </p:cTn>
                              </p:par>
                              <p:par>
                                <p:cTn id="15" presetID="20" presetClass="entr" presetSubtype="0" fill="hold" nodeType="withEffect">
                                  <p:stCondLst>
                                    <p:cond delay="0"/>
                                  </p:stCondLst>
                                  <p:childTnLst>
                                    <p:set>
                                      <p:cBhvr>
                                        <p:cTn id="16" dur="1" fill="hold">
                                          <p:stCondLst>
                                            <p:cond delay="0"/>
                                          </p:stCondLst>
                                        </p:cTn>
                                        <p:tgtEl>
                                          <p:spTgt spid="16392">
                                            <p:txEl>
                                              <p:pRg st="6" end="6"/>
                                            </p:txEl>
                                          </p:spTgt>
                                        </p:tgtEl>
                                        <p:attrNameLst>
                                          <p:attrName>style.visibility</p:attrName>
                                        </p:attrNameLst>
                                      </p:cBhvr>
                                      <p:to>
                                        <p:strVal val="visible"/>
                                      </p:to>
                                    </p:set>
                                    <p:animEffect transition="in" filter="wedge">
                                      <p:cBhvr>
                                        <p:cTn id="17" dur="2000"/>
                                        <p:tgtEl>
                                          <p:spTgt spid="16392">
                                            <p:txEl>
                                              <p:pRg st="6" end="6"/>
                                            </p:txEl>
                                          </p:spTgt>
                                        </p:tgtEl>
                                      </p:cBhvr>
                                    </p:animEffect>
                                  </p:childTnLst>
                                </p:cTn>
                              </p:par>
                              <p:par>
                                <p:cTn id="18" presetID="20" presetClass="entr" presetSubtype="0" fill="hold" nodeType="withEffect">
                                  <p:stCondLst>
                                    <p:cond delay="0"/>
                                  </p:stCondLst>
                                  <p:childTnLst>
                                    <p:set>
                                      <p:cBhvr>
                                        <p:cTn id="19" dur="1" fill="hold">
                                          <p:stCondLst>
                                            <p:cond delay="0"/>
                                          </p:stCondLst>
                                        </p:cTn>
                                        <p:tgtEl>
                                          <p:spTgt spid="16392">
                                            <p:txEl>
                                              <p:pRg st="7" end="7"/>
                                            </p:txEl>
                                          </p:spTgt>
                                        </p:tgtEl>
                                        <p:attrNameLst>
                                          <p:attrName>style.visibility</p:attrName>
                                        </p:attrNameLst>
                                      </p:cBhvr>
                                      <p:to>
                                        <p:strVal val="visible"/>
                                      </p:to>
                                    </p:set>
                                    <p:animEffect transition="in" filter="wedge">
                                      <p:cBhvr>
                                        <p:cTn id="20" dur="2000"/>
                                        <p:tgtEl>
                                          <p:spTgt spid="16392">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nodeType="clickEffect">
                                  <p:stCondLst>
                                    <p:cond delay="0"/>
                                  </p:stCondLst>
                                  <p:iterate type="lt">
                                    <p:tmPct val="50000"/>
                                  </p:iterate>
                                  <p:childTnLst>
                                    <p:set>
                                      <p:cBhvr>
                                        <p:cTn id="24" dur="1" fill="hold">
                                          <p:stCondLst>
                                            <p:cond delay="0"/>
                                          </p:stCondLst>
                                        </p:cTn>
                                        <p:tgtEl>
                                          <p:spTgt spid="16392">
                                            <p:txEl>
                                              <p:pRg st="8" end="8"/>
                                            </p:txEl>
                                          </p:spTgt>
                                        </p:tgtEl>
                                        <p:attrNameLst>
                                          <p:attrName>style.visibility</p:attrName>
                                        </p:attrNameLst>
                                      </p:cBhvr>
                                      <p:to>
                                        <p:strVal val="visible"/>
                                      </p:to>
                                    </p:set>
                                    <p:anim calcmode="discrete" valueType="clr">
                                      <p:cBhvr override="childStyle">
                                        <p:cTn id="25" dur="80"/>
                                        <p:tgtEl>
                                          <p:spTgt spid="16392">
                                            <p:txEl>
                                              <p:pRg st="8" end="8"/>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16392">
                                            <p:txEl>
                                              <p:pRg st="8" end="8"/>
                                            </p:txEl>
                                          </p:spTgt>
                                        </p:tgtEl>
                                        <p:attrNameLst>
                                          <p:attrName>fillcolor</p:attrName>
                                        </p:attrNameLst>
                                      </p:cBhvr>
                                      <p:tavLst>
                                        <p:tav tm="0">
                                          <p:val>
                                            <p:clrVal>
                                              <a:schemeClr val="accent2"/>
                                            </p:clrVal>
                                          </p:val>
                                        </p:tav>
                                        <p:tav tm="50000">
                                          <p:val>
                                            <p:clrVal>
                                              <a:schemeClr val="hlink"/>
                                            </p:clrVal>
                                          </p:val>
                                        </p:tav>
                                      </p:tavLst>
                                    </p:anim>
                                    <p:set>
                                      <p:cBhvr>
                                        <p:cTn id="27" dur="80"/>
                                        <p:tgtEl>
                                          <p:spTgt spid="16392">
                                            <p:txEl>
                                              <p:pRg st="8" end="8"/>
                                            </p:txEl>
                                          </p:spTgt>
                                        </p:tgtEl>
                                        <p:attrNameLst>
                                          <p:attrName>fill.type</p:attrName>
                                        </p:attrNameLst>
                                      </p:cBhvr>
                                      <p:to>
                                        <p:strVal val="solid"/>
                                      </p:to>
                                    </p:set>
                                  </p:childTnLst>
                                </p:cTn>
                              </p:par>
                              <p:par>
                                <p:cTn id="28" presetID="27" presetClass="entr" presetSubtype="0" fill="hold" nodeType="withEffect">
                                  <p:stCondLst>
                                    <p:cond delay="0"/>
                                  </p:stCondLst>
                                  <p:iterate type="lt">
                                    <p:tmPct val="50000"/>
                                  </p:iterate>
                                  <p:childTnLst>
                                    <p:set>
                                      <p:cBhvr>
                                        <p:cTn id="29" dur="1" fill="hold">
                                          <p:stCondLst>
                                            <p:cond delay="0"/>
                                          </p:stCondLst>
                                        </p:cTn>
                                        <p:tgtEl>
                                          <p:spTgt spid="16392">
                                            <p:txEl>
                                              <p:pRg st="9" end="9"/>
                                            </p:txEl>
                                          </p:spTgt>
                                        </p:tgtEl>
                                        <p:attrNameLst>
                                          <p:attrName>style.visibility</p:attrName>
                                        </p:attrNameLst>
                                      </p:cBhvr>
                                      <p:to>
                                        <p:strVal val="visible"/>
                                      </p:to>
                                    </p:set>
                                    <p:anim calcmode="discrete" valueType="clr">
                                      <p:cBhvr override="childStyle">
                                        <p:cTn id="30" dur="80"/>
                                        <p:tgtEl>
                                          <p:spTgt spid="16392">
                                            <p:txEl>
                                              <p:pRg st="9" end="9"/>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16392">
                                            <p:txEl>
                                              <p:pRg st="9" end="9"/>
                                            </p:txEl>
                                          </p:spTgt>
                                        </p:tgtEl>
                                        <p:attrNameLst>
                                          <p:attrName>fillcolor</p:attrName>
                                        </p:attrNameLst>
                                      </p:cBhvr>
                                      <p:tavLst>
                                        <p:tav tm="0">
                                          <p:val>
                                            <p:clrVal>
                                              <a:schemeClr val="accent2"/>
                                            </p:clrVal>
                                          </p:val>
                                        </p:tav>
                                        <p:tav tm="50000">
                                          <p:val>
                                            <p:clrVal>
                                              <a:schemeClr val="hlink"/>
                                            </p:clrVal>
                                          </p:val>
                                        </p:tav>
                                      </p:tavLst>
                                    </p:anim>
                                    <p:set>
                                      <p:cBhvr>
                                        <p:cTn id="32" dur="80"/>
                                        <p:tgtEl>
                                          <p:spTgt spid="16392">
                                            <p:txEl>
                                              <p:pRg st="9" end="9"/>
                                            </p:txEl>
                                          </p:spTgt>
                                        </p:tgtEl>
                                        <p:attrNameLst>
                                          <p:attrName>fill.type</p:attrName>
                                        </p:attrNameLst>
                                      </p:cBhvr>
                                      <p:to>
                                        <p:strVal val="solid"/>
                                      </p:to>
                                    </p:set>
                                  </p:childTnLst>
                                </p:cTn>
                              </p:par>
                              <p:par>
                                <p:cTn id="33" presetID="27" presetClass="entr" presetSubtype="0" fill="hold" nodeType="withEffect">
                                  <p:stCondLst>
                                    <p:cond delay="0"/>
                                  </p:stCondLst>
                                  <p:iterate type="lt">
                                    <p:tmPct val="50000"/>
                                  </p:iterate>
                                  <p:childTnLst>
                                    <p:set>
                                      <p:cBhvr>
                                        <p:cTn id="34" dur="1" fill="hold">
                                          <p:stCondLst>
                                            <p:cond delay="0"/>
                                          </p:stCondLst>
                                        </p:cTn>
                                        <p:tgtEl>
                                          <p:spTgt spid="16392">
                                            <p:txEl>
                                              <p:pRg st="10" end="10"/>
                                            </p:txEl>
                                          </p:spTgt>
                                        </p:tgtEl>
                                        <p:attrNameLst>
                                          <p:attrName>style.visibility</p:attrName>
                                        </p:attrNameLst>
                                      </p:cBhvr>
                                      <p:to>
                                        <p:strVal val="visible"/>
                                      </p:to>
                                    </p:set>
                                    <p:anim calcmode="discrete" valueType="clr">
                                      <p:cBhvr override="childStyle">
                                        <p:cTn id="35" dur="80"/>
                                        <p:tgtEl>
                                          <p:spTgt spid="16392">
                                            <p:txEl>
                                              <p:pRg st="10" end="1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6392">
                                            <p:txEl>
                                              <p:pRg st="10" end="10"/>
                                            </p:txEl>
                                          </p:spTgt>
                                        </p:tgtEl>
                                        <p:attrNameLst>
                                          <p:attrName>fillcolor</p:attrName>
                                        </p:attrNameLst>
                                      </p:cBhvr>
                                      <p:tavLst>
                                        <p:tav tm="0">
                                          <p:val>
                                            <p:clrVal>
                                              <a:schemeClr val="accent2"/>
                                            </p:clrVal>
                                          </p:val>
                                        </p:tav>
                                        <p:tav tm="50000">
                                          <p:val>
                                            <p:clrVal>
                                              <a:schemeClr val="hlink"/>
                                            </p:clrVal>
                                          </p:val>
                                        </p:tav>
                                      </p:tavLst>
                                    </p:anim>
                                    <p:set>
                                      <p:cBhvr>
                                        <p:cTn id="37" dur="80"/>
                                        <p:tgtEl>
                                          <p:spTgt spid="16392">
                                            <p:txEl>
                                              <p:pRg st="10" end="10"/>
                                            </p:txEl>
                                          </p:spTgt>
                                        </p:tgtEl>
                                        <p:attrNameLst>
                                          <p:attrName>fill.type</p:attrName>
                                        </p:attrNameLst>
                                      </p:cBhvr>
                                      <p:to>
                                        <p:strVal val="solid"/>
                                      </p:to>
                                    </p:set>
                                  </p:childTnLst>
                                </p:cTn>
                              </p:par>
                              <p:par>
                                <p:cTn id="38" presetID="27" presetClass="entr" presetSubtype="0" fill="hold" nodeType="withEffect">
                                  <p:stCondLst>
                                    <p:cond delay="0"/>
                                  </p:stCondLst>
                                  <p:iterate type="lt">
                                    <p:tmPct val="50000"/>
                                  </p:iterate>
                                  <p:childTnLst>
                                    <p:set>
                                      <p:cBhvr>
                                        <p:cTn id="39" dur="1" fill="hold">
                                          <p:stCondLst>
                                            <p:cond delay="0"/>
                                          </p:stCondLst>
                                        </p:cTn>
                                        <p:tgtEl>
                                          <p:spTgt spid="16392">
                                            <p:txEl>
                                              <p:pRg st="11" end="11"/>
                                            </p:txEl>
                                          </p:spTgt>
                                        </p:tgtEl>
                                        <p:attrNameLst>
                                          <p:attrName>style.visibility</p:attrName>
                                        </p:attrNameLst>
                                      </p:cBhvr>
                                      <p:to>
                                        <p:strVal val="visible"/>
                                      </p:to>
                                    </p:set>
                                    <p:anim calcmode="discrete" valueType="clr">
                                      <p:cBhvr override="childStyle">
                                        <p:cTn id="40" dur="80"/>
                                        <p:tgtEl>
                                          <p:spTgt spid="16392">
                                            <p:txEl>
                                              <p:pRg st="11" end="1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16392">
                                            <p:txEl>
                                              <p:pRg st="11" end="11"/>
                                            </p:txEl>
                                          </p:spTgt>
                                        </p:tgtEl>
                                        <p:attrNameLst>
                                          <p:attrName>fillcolor</p:attrName>
                                        </p:attrNameLst>
                                      </p:cBhvr>
                                      <p:tavLst>
                                        <p:tav tm="0">
                                          <p:val>
                                            <p:clrVal>
                                              <a:schemeClr val="accent2"/>
                                            </p:clrVal>
                                          </p:val>
                                        </p:tav>
                                        <p:tav tm="50000">
                                          <p:val>
                                            <p:clrVal>
                                              <a:schemeClr val="hlink"/>
                                            </p:clrVal>
                                          </p:val>
                                        </p:tav>
                                      </p:tavLst>
                                    </p:anim>
                                    <p:set>
                                      <p:cBhvr>
                                        <p:cTn id="42" dur="80"/>
                                        <p:tgtEl>
                                          <p:spTgt spid="16392">
                                            <p:txEl>
                                              <p:pRg st="11" end="11"/>
                                            </p:txEl>
                                          </p:spTgt>
                                        </p:tgtEl>
                                        <p:attrNameLst>
                                          <p:attrName>fill.type</p:attrName>
                                        </p:attrNameLst>
                                      </p:cBhvr>
                                      <p:to>
                                        <p:strVal val="solid"/>
                                      </p:to>
                                    </p:set>
                                  </p:childTnLst>
                                </p:cTn>
                              </p:par>
                              <p:par>
                                <p:cTn id="43" presetID="27" presetClass="entr" presetSubtype="0" fill="hold" nodeType="withEffect">
                                  <p:stCondLst>
                                    <p:cond delay="0"/>
                                  </p:stCondLst>
                                  <p:iterate type="lt">
                                    <p:tmPct val="50000"/>
                                  </p:iterate>
                                  <p:childTnLst>
                                    <p:set>
                                      <p:cBhvr>
                                        <p:cTn id="44" dur="1" fill="hold">
                                          <p:stCondLst>
                                            <p:cond delay="0"/>
                                          </p:stCondLst>
                                        </p:cTn>
                                        <p:tgtEl>
                                          <p:spTgt spid="16392">
                                            <p:txEl>
                                              <p:pRg st="12" end="12"/>
                                            </p:txEl>
                                          </p:spTgt>
                                        </p:tgtEl>
                                        <p:attrNameLst>
                                          <p:attrName>style.visibility</p:attrName>
                                        </p:attrNameLst>
                                      </p:cBhvr>
                                      <p:to>
                                        <p:strVal val="visible"/>
                                      </p:to>
                                    </p:set>
                                    <p:anim calcmode="discrete" valueType="clr">
                                      <p:cBhvr override="childStyle">
                                        <p:cTn id="45" dur="80"/>
                                        <p:tgtEl>
                                          <p:spTgt spid="16392">
                                            <p:txEl>
                                              <p:pRg st="12" end="1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6" dur="80"/>
                                        <p:tgtEl>
                                          <p:spTgt spid="16392">
                                            <p:txEl>
                                              <p:pRg st="12" end="12"/>
                                            </p:txEl>
                                          </p:spTgt>
                                        </p:tgtEl>
                                        <p:attrNameLst>
                                          <p:attrName>fillcolor</p:attrName>
                                        </p:attrNameLst>
                                      </p:cBhvr>
                                      <p:tavLst>
                                        <p:tav tm="0">
                                          <p:val>
                                            <p:clrVal>
                                              <a:schemeClr val="accent2"/>
                                            </p:clrVal>
                                          </p:val>
                                        </p:tav>
                                        <p:tav tm="50000">
                                          <p:val>
                                            <p:clrVal>
                                              <a:schemeClr val="hlink"/>
                                            </p:clrVal>
                                          </p:val>
                                        </p:tav>
                                      </p:tavLst>
                                    </p:anim>
                                    <p:set>
                                      <p:cBhvr>
                                        <p:cTn id="47" dur="80"/>
                                        <p:tgtEl>
                                          <p:spTgt spid="16392">
                                            <p:txEl>
                                              <p:pRg st="12" end="12"/>
                                            </p:txEl>
                                          </p:spTgt>
                                        </p:tgtEl>
                                        <p:attrNameLst>
                                          <p:attrName>fill.type</p:attrName>
                                        </p:attrNameLst>
                                      </p:cBhvr>
                                      <p:to>
                                        <p:strVal val="solid"/>
                                      </p:to>
                                    </p:set>
                                  </p:childTnLst>
                                </p:cTn>
                              </p:par>
                              <p:par>
                                <p:cTn id="48" presetID="27" presetClass="entr" presetSubtype="0" fill="hold" nodeType="withEffect">
                                  <p:stCondLst>
                                    <p:cond delay="0"/>
                                  </p:stCondLst>
                                  <p:iterate type="lt">
                                    <p:tmPct val="50000"/>
                                  </p:iterate>
                                  <p:childTnLst>
                                    <p:set>
                                      <p:cBhvr>
                                        <p:cTn id="49" dur="1" fill="hold">
                                          <p:stCondLst>
                                            <p:cond delay="0"/>
                                          </p:stCondLst>
                                        </p:cTn>
                                        <p:tgtEl>
                                          <p:spTgt spid="16392">
                                            <p:txEl>
                                              <p:pRg st="13" end="13"/>
                                            </p:txEl>
                                          </p:spTgt>
                                        </p:tgtEl>
                                        <p:attrNameLst>
                                          <p:attrName>style.visibility</p:attrName>
                                        </p:attrNameLst>
                                      </p:cBhvr>
                                      <p:to>
                                        <p:strVal val="visible"/>
                                      </p:to>
                                    </p:set>
                                    <p:anim calcmode="discrete" valueType="clr">
                                      <p:cBhvr override="childStyle">
                                        <p:cTn id="50" dur="80"/>
                                        <p:tgtEl>
                                          <p:spTgt spid="16392">
                                            <p:txEl>
                                              <p:pRg st="13" end="1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1" dur="80"/>
                                        <p:tgtEl>
                                          <p:spTgt spid="16392">
                                            <p:txEl>
                                              <p:pRg st="13" end="13"/>
                                            </p:txEl>
                                          </p:spTgt>
                                        </p:tgtEl>
                                        <p:attrNameLst>
                                          <p:attrName>fillcolor</p:attrName>
                                        </p:attrNameLst>
                                      </p:cBhvr>
                                      <p:tavLst>
                                        <p:tav tm="0">
                                          <p:val>
                                            <p:clrVal>
                                              <a:schemeClr val="accent2"/>
                                            </p:clrVal>
                                          </p:val>
                                        </p:tav>
                                        <p:tav tm="50000">
                                          <p:val>
                                            <p:clrVal>
                                              <a:schemeClr val="hlink"/>
                                            </p:clrVal>
                                          </p:val>
                                        </p:tav>
                                      </p:tavLst>
                                    </p:anim>
                                    <p:set>
                                      <p:cBhvr>
                                        <p:cTn id="52" dur="80"/>
                                        <p:tgtEl>
                                          <p:spTgt spid="16392">
                                            <p:txEl>
                                              <p:pRg st="13" end="1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79388" y="277813"/>
            <a:ext cx="8507412" cy="1139825"/>
          </a:xfrm>
        </p:spPr>
        <p:txBody>
          <a:bodyPr>
            <a:normAutofit fontScale="90000"/>
          </a:bodyPr>
          <a:lstStyle/>
          <a:p>
            <a:r>
              <a:rPr lang="ru-RU" sz="4800" b="1" i="1" smtClean="0">
                <a:solidFill>
                  <a:srgbClr val="E40616"/>
                </a:solidFill>
              </a:rPr>
              <a:t>На проезжей части дороги </a:t>
            </a:r>
            <a:r>
              <a:rPr lang="ru-RU" sz="4000" b="1" i="1" smtClean="0">
                <a:solidFill>
                  <a:srgbClr val="E40616"/>
                </a:solidFill>
              </a:rPr>
              <a:t>нельзя</a:t>
            </a:r>
            <a:r>
              <a:rPr lang="ru-RU" sz="4000" i="1" smtClean="0">
                <a:solidFill>
                  <a:srgbClr val="E40616"/>
                </a:solidFill>
              </a:rPr>
              <a:t> :</a:t>
            </a:r>
            <a:r>
              <a:rPr lang="ru-RU" sz="4000" smtClean="0"/>
              <a:t> </a:t>
            </a:r>
          </a:p>
        </p:txBody>
      </p:sp>
      <p:pic>
        <p:nvPicPr>
          <p:cNvPr id="30724" name="Picture 4" descr="LUCY1"/>
          <p:cNvPicPr>
            <a:picLocks noChangeAspect="1" noChangeArrowheads="1" noCrop="1"/>
          </p:cNvPicPr>
          <p:nvPr/>
        </p:nvPicPr>
        <p:blipFill>
          <a:blip r:embed="rId2"/>
          <a:srcRect/>
          <a:stretch>
            <a:fillRect/>
          </a:stretch>
        </p:blipFill>
        <p:spPr bwMode="auto">
          <a:xfrm>
            <a:off x="250825" y="3429000"/>
            <a:ext cx="1296988" cy="1728788"/>
          </a:xfrm>
          <a:prstGeom prst="rect">
            <a:avLst/>
          </a:prstGeom>
          <a:noFill/>
          <a:ln w="9525">
            <a:noFill/>
            <a:miter lim="800000"/>
            <a:headEnd/>
            <a:tailEnd/>
          </a:ln>
        </p:spPr>
      </p:pic>
      <p:pic>
        <p:nvPicPr>
          <p:cNvPr id="30725" name="Picture 5" descr="baby52"/>
          <p:cNvPicPr>
            <a:picLocks noChangeAspect="1" noChangeArrowheads="1" noCrop="1"/>
          </p:cNvPicPr>
          <p:nvPr/>
        </p:nvPicPr>
        <p:blipFill>
          <a:blip r:embed="rId3"/>
          <a:srcRect/>
          <a:stretch>
            <a:fillRect/>
          </a:stretch>
        </p:blipFill>
        <p:spPr bwMode="auto">
          <a:xfrm>
            <a:off x="323850" y="1844675"/>
            <a:ext cx="1008063" cy="1333500"/>
          </a:xfrm>
          <a:prstGeom prst="rect">
            <a:avLst/>
          </a:prstGeom>
          <a:noFill/>
          <a:ln w="9525">
            <a:noFill/>
            <a:miter lim="800000"/>
            <a:headEnd/>
            <a:tailEnd/>
          </a:ln>
        </p:spPr>
      </p:pic>
      <p:pic>
        <p:nvPicPr>
          <p:cNvPr id="30726" name="Picture 6" descr="spo-badminton"/>
          <p:cNvPicPr>
            <a:picLocks noChangeAspect="1" noChangeArrowheads="1" noCrop="1"/>
          </p:cNvPicPr>
          <p:nvPr/>
        </p:nvPicPr>
        <p:blipFill>
          <a:blip r:embed="rId4"/>
          <a:srcRect/>
          <a:stretch>
            <a:fillRect/>
          </a:stretch>
        </p:blipFill>
        <p:spPr bwMode="auto">
          <a:xfrm>
            <a:off x="3059113" y="3284538"/>
            <a:ext cx="1657350" cy="952500"/>
          </a:xfrm>
          <a:prstGeom prst="rect">
            <a:avLst/>
          </a:prstGeom>
          <a:noFill/>
          <a:ln w="9525">
            <a:noFill/>
            <a:miter lim="800000"/>
            <a:headEnd/>
            <a:tailEnd/>
          </a:ln>
        </p:spPr>
      </p:pic>
      <p:pic>
        <p:nvPicPr>
          <p:cNvPr id="30727" name="Picture 7" descr="22m5"/>
          <p:cNvPicPr>
            <a:picLocks noChangeAspect="1" noChangeArrowheads="1" noCrop="1"/>
          </p:cNvPicPr>
          <p:nvPr/>
        </p:nvPicPr>
        <p:blipFill>
          <a:blip r:embed="rId5"/>
          <a:srcRect/>
          <a:stretch>
            <a:fillRect/>
          </a:stretch>
        </p:blipFill>
        <p:spPr bwMode="auto">
          <a:xfrm>
            <a:off x="7308850" y="5084763"/>
            <a:ext cx="1296988" cy="1584325"/>
          </a:xfrm>
          <a:prstGeom prst="rect">
            <a:avLst/>
          </a:prstGeom>
          <a:noFill/>
          <a:ln w="9525">
            <a:noFill/>
            <a:miter lim="800000"/>
            <a:headEnd/>
            <a:tailEnd/>
          </a:ln>
        </p:spPr>
      </p:pic>
      <p:pic>
        <p:nvPicPr>
          <p:cNvPr id="30729" name="Picture 9" descr="j0283651"/>
          <p:cNvPicPr>
            <a:picLocks noChangeAspect="1" noChangeArrowheads="1" noCrop="1"/>
          </p:cNvPicPr>
          <p:nvPr/>
        </p:nvPicPr>
        <p:blipFill>
          <a:blip r:embed="rId6"/>
          <a:srcRect/>
          <a:stretch>
            <a:fillRect/>
          </a:stretch>
        </p:blipFill>
        <p:spPr bwMode="auto">
          <a:xfrm>
            <a:off x="6588125" y="2636838"/>
            <a:ext cx="1439863" cy="1871662"/>
          </a:xfrm>
          <a:prstGeom prst="rect">
            <a:avLst/>
          </a:prstGeom>
          <a:noFill/>
          <a:ln w="9525">
            <a:noFill/>
            <a:miter lim="800000"/>
            <a:headEnd/>
            <a:tailEnd/>
          </a:ln>
        </p:spPr>
      </p:pic>
      <p:pic>
        <p:nvPicPr>
          <p:cNvPr id="30731" name="Picture 11" descr="j0283653"/>
          <p:cNvPicPr>
            <a:picLocks noChangeAspect="1" noChangeArrowheads="1" noCrop="1"/>
          </p:cNvPicPr>
          <p:nvPr/>
        </p:nvPicPr>
        <p:blipFill>
          <a:blip r:embed="rId7"/>
          <a:srcRect/>
          <a:stretch>
            <a:fillRect/>
          </a:stretch>
        </p:blipFill>
        <p:spPr bwMode="auto">
          <a:xfrm>
            <a:off x="1476375" y="3357563"/>
            <a:ext cx="1593850" cy="1706562"/>
          </a:xfrm>
          <a:prstGeom prst="rect">
            <a:avLst/>
          </a:prstGeom>
          <a:noFill/>
          <a:ln w="9525">
            <a:noFill/>
            <a:miter lim="800000"/>
            <a:headEnd/>
            <a:tailEnd/>
          </a:ln>
        </p:spPr>
      </p:pic>
      <p:sp>
        <p:nvSpPr>
          <p:cNvPr id="30738" name="Text Box 18"/>
          <p:cNvSpPr txBox="1">
            <a:spLocks noChangeArrowheads="1"/>
          </p:cNvSpPr>
          <p:nvPr/>
        </p:nvSpPr>
        <p:spPr bwMode="auto">
          <a:xfrm>
            <a:off x="1331913" y="1628775"/>
            <a:ext cx="7561262" cy="579438"/>
          </a:xfrm>
          <a:prstGeom prst="rect">
            <a:avLst/>
          </a:prstGeom>
          <a:noFill/>
          <a:ln w="9525">
            <a:noFill/>
            <a:miter lim="800000"/>
            <a:headEnd/>
            <a:tailEnd/>
          </a:ln>
          <a:effectLst/>
        </p:spPr>
        <p:txBody>
          <a:bodyPr>
            <a:spAutoFit/>
          </a:bodyPr>
          <a:lstStyle/>
          <a:p>
            <a:pPr>
              <a:spcBef>
                <a:spcPct val="50000"/>
              </a:spcBef>
              <a:defRPr/>
            </a:pPr>
            <a:r>
              <a:rPr lang="ru-RU" sz="3200" dirty="0">
                <a:solidFill>
                  <a:srgbClr val="E40616"/>
                </a:solidFill>
                <a:latin typeface="Times New Roman" pitchFamily="18" charset="-52"/>
              </a:rPr>
              <a:t>1.</a:t>
            </a:r>
            <a:r>
              <a:rPr lang="ru-RU" dirty="0">
                <a:latin typeface="Times New Roman" pitchFamily="18" charset="-52"/>
              </a:rPr>
              <a:t>  </a:t>
            </a:r>
            <a:r>
              <a:rPr lang="ru-RU" sz="3200" dirty="0">
                <a:solidFill>
                  <a:schemeClr val="tx2">
                    <a:lumMod val="95000"/>
                    <a:lumOff val="5000"/>
                  </a:schemeClr>
                </a:solidFill>
                <a:effectLst>
                  <a:outerShdw blurRad="38100" dist="38100" dir="2700000" algn="tl">
                    <a:srgbClr val="000000"/>
                  </a:outerShdw>
                </a:effectLst>
                <a:latin typeface="Times New Roman" pitchFamily="18" charset="-52"/>
              </a:rPr>
              <a:t>Кататься на велосипедах и самокатах.</a:t>
            </a:r>
          </a:p>
        </p:txBody>
      </p:sp>
      <p:sp>
        <p:nvSpPr>
          <p:cNvPr id="30739" name="Text Box 19"/>
          <p:cNvSpPr txBox="1">
            <a:spLocks noChangeArrowheads="1"/>
          </p:cNvSpPr>
          <p:nvPr/>
        </p:nvSpPr>
        <p:spPr bwMode="auto">
          <a:xfrm>
            <a:off x="2771775" y="2276475"/>
            <a:ext cx="4895850" cy="579438"/>
          </a:xfrm>
          <a:prstGeom prst="rect">
            <a:avLst/>
          </a:prstGeom>
          <a:noFill/>
          <a:ln w="9525">
            <a:noFill/>
            <a:miter lim="800000"/>
            <a:headEnd/>
            <a:tailEnd/>
          </a:ln>
          <a:effectLst/>
        </p:spPr>
        <p:txBody>
          <a:bodyPr>
            <a:spAutoFit/>
          </a:bodyPr>
          <a:lstStyle/>
          <a:p>
            <a:pPr>
              <a:spcBef>
                <a:spcPct val="50000"/>
              </a:spcBef>
              <a:defRPr/>
            </a:pPr>
            <a:r>
              <a:rPr lang="ru-RU" sz="3200" dirty="0">
                <a:solidFill>
                  <a:srgbClr val="E40616"/>
                </a:solidFill>
                <a:latin typeface="Times New Roman" pitchFamily="18" charset="-52"/>
              </a:rPr>
              <a:t>2.</a:t>
            </a:r>
            <a:r>
              <a:rPr lang="ru-RU" dirty="0">
                <a:latin typeface="Times New Roman" pitchFamily="18" charset="-52"/>
              </a:rPr>
              <a:t>  </a:t>
            </a:r>
            <a:r>
              <a:rPr lang="ru-RU" sz="3200" dirty="0">
                <a:solidFill>
                  <a:schemeClr val="tx1">
                    <a:lumMod val="95000"/>
                    <a:lumOff val="5000"/>
                  </a:schemeClr>
                </a:solidFill>
                <a:effectLst>
                  <a:outerShdw blurRad="38100" dist="38100" dir="2700000" algn="tl">
                    <a:srgbClr val="000000"/>
                  </a:outerShdw>
                </a:effectLst>
                <a:latin typeface="Times New Roman" pitchFamily="18" charset="-52"/>
              </a:rPr>
              <a:t>Играть в игры.</a:t>
            </a:r>
          </a:p>
        </p:txBody>
      </p:sp>
      <p:sp>
        <p:nvSpPr>
          <p:cNvPr id="30740" name="Text Box 20"/>
          <p:cNvSpPr txBox="1">
            <a:spLocks noChangeArrowheads="1"/>
          </p:cNvSpPr>
          <p:nvPr/>
        </p:nvSpPr>
        <p:spPr bwMode="auto">
          <a:xfrm>
            <a:off x="3492500" y="4508500"/>
            <a:ext cx="5327650" cy="579438"/>
          </a:xfrm>
          <a:prstGeom prst="rect">
            <a:avLst/>
          </a:prstGeom>
          <a:noFill/>
          <a:ln w="9525">
            <a:noFill/>
            <a:miter lim="800000"/>
            <a:headEnd/>
            <a:tailEnd/>
          </a:ln>
          <a:effectLst/>
        </p:spPr>
        <p:txBody>
          <a:bodyPr>
            <a:spAutoFit/>
          </a:bodyPr>
          <a:lstStyle/>
          <a:p>
            <a:pPr>
              <a:spcBef>
                <a:spcPct val="50000"/>
              </a:spcBef>
              <a:defRPr/>
            </a:pPr>
            <a:r>
              <a:rPr lang="ru-RU" sz="3200" dirty="0">
                <a:solidFill>
                  <a:srgbClr val="FF0000"/>
                </a:solidFill>
                <a:latin typeface="Times New Roman" pitchFamily="18" charset="-52"/>
              </a:rPr>
              <a:t>3</a:t>
            </a:r>
            <a:r>
              <a:rPr lang="ru-RU" sz="3200" dirty="0">
                <a:solidFill>
                  <a:schemeClr val="tx1">
                    <a:lumMod val="95000"/>
                    <a:lumOff val="5000"/>
                  </a:schemeClr>
                </a:solidFill>
                <a:latin typeface="Times New Roman" pitchFamily="18" charset="-52"/>
              </a:rPr>
              <a:t>.  </a:t>
            </a:r>
            <a:r>
              <a:rPr lang="ru-RU" sz="3200" dirty="0">
                <a:solidFill>
                  <a:schemeClr val="tx1">
                    <a:lumMod val="95000"/>
                    <a:lumOff val="5000"/>
                  </a:schemeClr>
                </a:solidFill>
                <a:effectLst>
                  <a:outerShdw blurRad="38100" dist="38100" dir="2700000" algn="tl">
                    <a:srgbClr val="000000"/>
                  </a:outerShdw>
                </a:effectLst>
                <a:latin typeface="Times New Roman" pitchFamily="18" charset="-52"/>
              </a:rPr>
              <a:t>Играть с мячом.</a:t>
            </a:r>
          </a:p>
        </p:txBody>
      </p:sp>
      <p:sp>
        <p:nvSpPr>
          <p:cNvPr id="30742" name="Text Box 22"/>
          <p:cNvSpPr txBox="1">
            <a:spLocks noChangeArrowheads="1"/>
          </p:cNvSpPr>
          <p:nvPr/>
        </p:nvSpPr>
        <p:spPr bwMode="auto">
          <a:xfrm>
            <a:off x="755650" y="5589588"/>
            <a:ext cx="6337300" cy="579437"/>
          </a:xfrm>
          <a:prstGeom prst="rect">
            <a:avLst/>
          </a:prstGeom>
          <a:noFill/>
          <a:ln w="9525">
            <a:noFill/>
            <a:miter lim="800000"/>
            <a:headEnd/>
            <a:tailEnd/>
          </a:ln>
          <a:effectLst/>
        </p:spPr>
        <p:txBody>
          <a:bodyPr>
            <a:spAutoFit/>
          </a:bodyPr>
          <a:lstStyle/>
          <a:p>
            <a:pPr>
              <a:spcBef>
                <a:spcPct val="50000"/>
              </a:spcBef>
              <a:defRPr/>
            </a:pPr>
            <a:r>
              <a:rPr lang="ru-RU" sz="3200" dirty="0">
                <a:solidFill>
                  <a:srgbClr val="FF0000"/>
                </a:solidFill>
                <a:latin typeface="Times New Roman" pitchFamily="18" charset="-52"/>
              </a:rPr>
              <a:t>4.</a:t>
            </a:r>
            <a:r>
              <a:rPr lang="ru-RU" dirty="0">
                <a:latin typeface="Times New Roman" pitchFamily="18" charset="-52"/>
              </a:rPr>
              <a:t>  </a:t>
            </a:r>
            <a:r>
              <a:rPr lang="ru-RU" sz="3200" dirty="0">
                <a:solidFill>
                  <a:schemeClr val="tx1">
                    <a:lumMod val="95000"/>
                    <a:lumOff val="5000"/>
                  </a:schemeClr>
                </a:solidFill>
                <a:effectLst>
                  <a:outerShdw blurRad="38100" dist="38100" dir="2700000" algn="tl">
                    <a:srgbClr val="000000"/>
                  </a:outerShdw>
                </a:effectLst>
                <a:latin typeface="Times New Roman" pitchFamily="18" charset="-52"/>
              </a:rPr>
              <a:t>Перебегать через дорогу.</a:t>
            </a:r>
          </a:p>
        </p:txBody>
      </p:sp>
      <p:sp>
        <p:nvSpPr>
          <p:cNvPr id="17421" name="Text Box 23"/>
          <p:cNvSpPr txBox="1">
            <a:spLocks noChangeArrowheads="1"/>
          </p:cNvSpPr>
          <p:nvPr/>
        </p:nvSpPr>
        <p:spPr bwMode="auto">
          <a:xfrm>
            <a:off x="2124075" y="5949950"/>
            <a:ext cx="4608513" cy="366713"/>
          </a:xfrm>
          <a:prstGeom prst="rect">
            <a:avLst/>
          </a:prstGeom>
          <a:noFill/>
          <a:ln w="9525">
            <a:noFill/>
            <a:miter lim="800000"/>
            <a:headEnd/>
            <a:tailEnd/>
          </a:ln>
        </p:spPr>
        <p:txBody>
          <a:bodyPr>
            <a:spAutoFit/>
          </a:bodyPr>
          <a:lstStyle/>
          <a:p>
            <a:pPr>
              <a:spcBef>
                <a:spcPct val="50000"/>
              </a:spcBef>
            </a:pPr>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wipe(down)">
                                      <p:cBhvr>
                                        <p:cTn id="7" dur="580">
                                          <p:stCondLst>
                                            <p:cond delay="0"/>
                                          </p:stCondLst>
                                        </p:cTn>
                                        <p:tgtEl>
                                          <p:spTgt spid="30722"/>
                                        </p:tgtEl>
                                      </p:cBhvr>
                                    </p:animEffect>
                                    <p:anim calcmode="lin" valueType="num">
                                      <p:cBhvr>
                                        <p:cTn id="8" dur="1822" tmFilter="0,0; 0.14,0.36; 0.43,0.73; 0.71,0.91; 1.0,1.0">
                                          <p:stCondLst>
                                            <p:cond delay="0"/>
                                          </p:stCondLst>
                                        </p:cTn>
                                        <p:tgtEl>
                                          <p:spTgt spid="307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7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7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7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722"/>
                                        </p:tgtEl>
                                        <p:attrNameLst>
                                          <p:attrName>ppt_y</p:attrName>
                                        </p:attrNameLst>
                                      </p:cBhvr>
                                      <p:tavLst>
                                        <p:tav tm="0" fmla="#ppt_y-sin(pi*$)/81">
                                          <p:val>
                                            <p:fltVal val="0"/>
                                          </p:val>
                                        </p:tav>
                                        <p:tav tm="100000">
                                          <p:val>
                                            <p:fltVal val="1"/>
                                          </p:val>
                                        </p:tav>
                                      </p:tavLst>
                                    </p:anim>
                                    <p:animScale>
                                      <p:cBhvr>
                                        <p:cTn id="13" dur="26">
                                          <p:stCondLst>
                                            <p:cond delay="650"/>
                                          </p:stCondLst>
                                        </p:cTn>
                                        <p:tgtEl>
                                          <p:spTgt spid="30722"/>
                                        </p:tgtEl>
                                      </p:cBhvr>
                                      <p:to x="100000" y="60000"/>
                                    </p:animScale>
                                    <p:animScale>
                                      <p:cBhvr>
                                        <p:cTn id="14" dur="166" decel="50000">
                                          <p:stCondLst>
                                            <p:cond delay="676"/>
                                          </p:stCondLst>
                                        </p:cTn>
                                        <p:tgtEl>
                                          <p:spTgt spid="30722"/>
                                        </p:tgtEl>
                                      </p:cBhvr>
                                      <p:to x="100000" y="100000"/>
                                    </p:animScale>
                                    <p:animScale>
                                      <p:cBhvr>
                                        <p:cTn id="15" dur="26">
                                          <p:stCondLst>
                                            <p:cond delay="1312"/>
                                          </p:stCondLst>
                                        </p:cTn>
                                        <p:tgtEl>
                                          <p:spTgt spid="30722"/>
                                        </p:tgtEl>
                                      </p:cBhvr>
                                      <p:to x="100000" y="80000"/>
                                    </p:animScale>
                                    <p:animScale>
                                      <p:cBhvr>
                                        <p:cTn id="16" dur="166" decel="50000">
                                          <p:stCondLst>
                                            <p:cond delay="1338"/>
                                          </p:stCondLst>
                                        </p:cTn>
                                        <p:tgtEl>
                                          <p:spTgt spid="30722"/>
                                        </p:tgtEl>
                                      </p:cBhvr>
                                      <p:to x="100000" y="100000"/>
                                    </p:animScale>
                                    <p:animScale>
                                      <p:cBhvr>
                                        <p:cTn id="17" dur="26">
                                          <p:stCondLst>
                                            <p:cond delay="1642"/>
                                          </p:stCondLst>
                                        </p:cTn>
                                        <p:tgtEl>
                                          <p:spTgt spid="30722"/>
                                        </p:tgtEl>
                                      </p:cBhvr>
                                      <p:to x="100000" y="90000"/>
                                    </p:animScale>
                                    <p:animScale>
                                      <p:cBhvr>
                                        <p:cTn id="18" dur="166" decel="50000">
                                          <p:stCondLst>
                                            <p:cond delay="1668"/>
                                          </p:stCondLst>
                                        </p:cTn>
                                        <p:tgtEl>
                                          <p:spTgt spid="30722"/>
                                        </p:tgtEl>
                                      </p:cBhvr>
                                      <p:to x="100000" y="100000"/>
                                    </p:animScale>
                                    <p:animScale>
                                      <p:cBhvr>
                                        <p:cTn id="19" dur="26">
                                          <p:stCondLst>
                                            <p:cond delay="1808"/>
                                          </p:stCondLst>
                                        </p:cTn>
                                        <p:tgtEl>
                                          <p:spTgt spid="30722"/>
                                        </p:tgtEl>
                                      </p:cBhvr>
                                      <p:to x="100000" y="95000"/>
                                    </p:animScale>
                                    <p:animScale>
                                      <p:cBhvr>
                                        <p:cTn id="20" dur="166" decel="50000">
                                          <p:stCondLst>
                                            <p:cond delay="1834"/>
                                          </p:stCondLst>
                                        </p:cTn>
                                        <p:tgtEl>
                                          <p:spTgt spid="3072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5" presetClass="entr" presetSubtype="0" fill="hold" grpId="0" nodeType="clickEffect">
                                  <p:stCondLst>
                                    <p:cond delay="0"/>
                                  </p:stCondLst>
                                  <p:childTnLst>
                                    <p:set>
                                      <p:cBhvr>
                                        <p:cTn id="24" dur="1" fill="hold">
                                          <p:stCondLst>
                                            <p:cond delay="0"/>
                                          </p:stCondLst>
                                        </p:cTn>
                                        <p:tgtEl>
                                          <p:spTgt spid="30738"/>
                                        </p:tgtEl>
                                        <p:attrNameLst>
                                          <p:attrName>style.visibility</p:attrName>
                                        </p:attrNameLst>
                                      </p:cBhvr>
                                      <p:to>
                                        <p:strVal val="visible"/>
                                      </p:to>
                                    </p:set>
                                    <p:animEffect transition="in" filter="fade">
                                      <p:cBhvr>
                                        <p:cTn id="25" dur="2000"/>
                                        <p:tgtEl>
                                          <p:spTgt spid="30738"/>
                                        </p:tgtEl>
                                      </p:cBhvr>
                                    </p:animEffect>
                                    <p:anim calcmode="lin" valueType="num">
                                      <p:cBhvr>
                                        <p:cTn id="26" dur="2000" fill="hold"/>
                                        <p:tgtEl>
                                          <p:spTgt spid="30738"/>
                                        </p:tgtEl>
                                        <p:attrNameLst>
                                          <p:attrName>style.rotation</p:attrName>
                                        </p:attrNameLst>
                                      </p:cBhvr>
                                      <p:tavLst>
                                        <p:tav tm="0">
                                          <p:val>
                                            <p:fltVal val="720"/>
                                          </p:val>
                                        </p:tav>
                                        <p:tav tm="100000">
                                          <p:val>
                                            <p:fltVal val="0"/>
                                          </p:val>
                                        </p:tav>
                                      </p:tavLst>
                                    </p:anim>
                                    <p:anim calcmode="lin" valueType="num">
                                      <p:cBhvr>
                                        <p:cTn id="27" dur="2000" fill="hold"/>
                                        <p:tgtEl>
                                          <p:spTgt spid="30738"/>
                                        </p:tgtEl>
                                        <p:attrNameLst>
                                          <p:attrName>ppt_h</p:attrName>
                                        </p:attrNameLst>
                                      </p:cBhvr>
                                      <p:tavLst>
                                        <p:tav tm="0">
                                          <p:val>
                                            <p:fltVal val="0"/>
                                          </p:val>
                                        </p:tav>
                                        <p:tav tm="100000">
                                          <p:val>
                                            <p:strVal val="#ppt_h"/>
                                          </p:val>
                                        </p:tav>
                                      </p:tavLst>
                                    </p:anim>
                                    <p:anim calcmode="lin" valueType="num">
                                      <p:cBhvr>
                                        <p:cTn id="28" dur="2000" fill="hold"/>
                                        <p:tgtEl>
                                          <p:spTgt spid="30738"/>
                                        </p:tgtEl>
                                        <p:attrNameLst>
                                          <p:attrName>ppt_w</p:attrName>
                                        </p:attrNameLst>
                                      </p:cBhvr>
                                      <p:tavLst>
                                        <p:tav tm="0">
                                          <p:val>
                                            <p:fltVal val="0"/>
                                          </p:val>
                                        </p:tav>
                                        <p:tav tm="100000">
                                          <p:val>
                                            <p:strVal val="#ppt_w"/>
                                          </p:val>
                                        </p:tav>
                                      </p:tavLst>
                                    </p:anim>
                                  </p:childTnLst>
                                </p:cTn>
                              </p:par>
                              <p:par>
                                <p:cTn id="29" presetID="35" presetClass="entr" presetSubtype="0" fill="hold" nodeType="withEffect">
                                  <p:stCondLst>
                                    <p:cond delay="0"/>
                                  </p:stCondLst>
                                  <p:childTnLst>
                                    <p:set>
                                      <p:cBhvr>
                                        <p:cTn id="30" dur="1" fill="hold">
                                          <p:stCondLst>
                                            <p:cond delay="0"/>
                                          </p:stCondLst>
                                        </p:cTn>
                                        <p:tgtEl>
                                          <p:spTgt spid="30725"/>
                                        </p:tgtEl>
                                        <p:attrNameLst>
                                          <p:attrName>style.visibility</p:attrName>
                                        </p:attrNameLst>
                                      </p:cBhvr>
                                      <p:to>
                                        <p:strVal val="visible"/>
                                      </p:to>
                                    </p:set>
                                    <p:animEffect transition="in" filter="fade">
                                      <p:cBhvr>
                                        <p:cTn id="31" dur="2000"/>
                                        <p:tgtEl>
                                          <p:spTgt spid="30725"/>
                                        </p:tgtEl>
                                      </p:cBhvr>
                                    </p:animEffect>
                                    <p:anim calcmode="lin" valueType="num">
                                      <p:cBhvr>
                                        <p:cTn id="32" dur="2000" fill="hold"/>
                                        <p:tgtEl>
                                          <p:spTgt spid="30725"/>
                                        </p:tgtEl>
                                        <p:attrNameLst>
                                          <p:attrName>style.rotation</p:attrName>
                                        </p:attrNameLst>
                                      </p:cBhvr>
                                      <p:tavLst>
                                        <p:tav tm="0">
                                          <p:val>
                                            <p:fltVal val="720"/>
                                          </p:val>
                                        </p:tav>
                                        <p:tav tm="100000">
                                          <p:val>
                                            <p:fltVal val="0"/>
                                          </p:val>
                                        </p:tav>
                                      </p:tavLst>
                                    </p:anim>
                                    <p:anim calcmode="lin" valueType="num">
                                      <p:cBhvr>
                                        <p:cTn id="33" dur="2000" fill="hold"/>
                                        <p:tgtEl>
                                          <p:spTgt spid="30725"/>
                                        </p:tgtEl>
                                        <p:attrNameLst>
                                          <p:attrName>ppt_h</p:attrName>
                                        </p:attrNameLst>
                                      </p:cBhvr>
                                      <p:tavLst>
                                        <p:tav tm="0">
                                          <p:val>
                                            <p:fltVal val="0"/>
                                          </p:val>
                                        </p:tav>
                                        <p:tav tm="100000">
                                          <p:val>
                                            <p:strVal val="#ppt_h"/>
                                          </p:val>
                                        </p:tav>
                                      </p:tavLst>
                                    </p:anim>
                                    <p:anim calcmode="lin" valueType="num">
                                      <p:cBhvr>
                                        <p:cTn id="34" dur="2000" fill="hold"/>
                                        <p:tgtEl>
                                          <p:spTgt spid="30725"/>
                                        </p:tgtEl>
                                        <p:attrNameLst>
                                          <p:attrName>ppt_w</p:attrName>
                                        </p:attrNameLst>
                                      </p:cBhvr>
                                      <p:tavLst>
                                        <p:tav tm="0">
                                          <p:val>
                                            <p:fltVal val="0"/>
                                          </p:val>
                                        </p:tav>
                                        <p:tav tm="100000">
                                          <p:val>
                                            <p:strVal val="#ppt_w"/>
                                          </p:val>
                                        </p:tav>
                                      </p:tavLst>
                                    </p:anim>
                                  </p:childTnLst>
                                </p:cTn>
                              </p:par>
                            </p:childTnLst>
                          </p:cTn>
                        </p:par>
                      </p:childTnLst>
                    </p:cTn>
                  </p:par>
                  <p:par>
                    <p:cTn id="35" fill="hold">
                      <p:stCondLst>
                        <p:cond delay="indefinite"/>
                      </p:stCondLst>
                      <p:childTnLst>
                        <p:par>
                          <p:cTn id="36" fill="hold">
                            <p:stCondLst>
                              <p:cond delay="0"/>
                            </p:stCondLst>
                            <p:childTnLst>
                              <p:par>
                                <p:cTn id="37" presetID="35" presetClass="entr" presetSubtype="0" fill="hold" grpId="0" nodeType="clickEffect">
                                  <p:stCondLst>
                                    <p:cond delay="0"/>
                                  </p:stCondLst>
                                  <p:childTnLst>
                                    <p:set>
                                      <p:cBhvr>
                                        <p:cTn id="38" dur="1" fill="hold">
                                          <p:stCondLst>
                                            <p:cond delay="0"/>
                                          </p:stCondLst>
                                        </p:cTn>
                                        <p:tgtEl>
                                          <p:spTgt spid="30739"/>
                                        </p:tgtEl>
                                        <p:attrNameLst>
                                          <p:attrName>style.visibility</p:attrName>
                                        </p:attrNameLst>
                                      </p:cBhvr>
                                      <p:to>
                                        <p:strVal val="visible"/>
                                      </p:to>
                                    </p:set>
                                    <p:animEffect transition="in" filter="fade">
                                      <p:cBhvr>
                                        <p:cTn id="39" dur="2000"/>
                                        <p:tgtEl>
                                          <p:spTgt spid="30739"/>
                                        </p:tgtEl>
                                      </p:cBhvr>
                                    </p:animEffect>
                                    <p:anim calcmode="lin" valueType="num">
                                      <p:cBhvr>
                                        <p:cTn id="40" dur="2000" fill="hold"/>
                                        <p:tgtEl>
                                          <p:spTgt spid="30739"/>
                                        </p:tgtEl>
                                        <p:attrNameLst>
                                          <p:attrName>style.rotation</p:attrName>
                                        </p:attrNameLst>
                                      </p:cBhvr>
                                      <p:tavLst>
                                        <p:tav tm="0">
                                          <p:val>
                                            <p:fltVal val="720"/>
                                          </p:val>
                                        </p:tav>
                                        <p:tav tm="100000">
                                          <p:val>
                                            <p:fltVal val="0"/>
                                          </p:val>
                                        </p:tav>
                                      </p:tavLst>
                                    </p:anim>
                                    <p:anim calcmode="lin" valueType="num">
                                      <p:cBhvr>
                                        <p:cTn id="41" dur="2000" fill="hold"/>
                                        <p:tgtEl>
                                          <p:spTgt spid="30739"/>
                                        </p:tgtEl>
                                        <p:attrNameLst>
                                          <p:attrName>ppt_h</p:attrName>
                                        </p:attrNameLst>
                                      </p:cBhvr>
                                      <p:tavLst>
                                        <p:tav tm="0">
                                          <p:val>
                                            <p:fltVal val="0"/>
                                          </p:val>
                                        </p:tav>
                                        <p:tav tm="100000">
                                          <p:val>
                                            <p:strVal val="#ppt_h"/>
                                          </p:val>
                                        </p:tav>
                                      </p:tavLst>
                                    </p:anim>
                                    <p:anim calcmode="lin" valueType="num">
                                      <p:cBhvr>
                                        <p:cTn id="42" dur="2000" fill="hold"/>
                                        <p:tgtEl>
                                          <p:spTgt spid="30739"/>
                                        </p:tgtEl>
                                        <p:attrNameLst>
                                          <p:attrName>ppt_w</p:attrName>
                                        </p:attrNameLst>
                                      </p:cBhvr>
                                      <p:tavLst>
                                        <p:tav tm="0">
                                          <p:val>
                                            <p:fltVal val="0"/>
                                          </p:val>
                                        </p:tav>
                                        <p:tav tm="100000">
                                          <p:val>
                                            <p:strVal val="#ppt_w"/>
                                          </p:val>
                                        </p:tav>
                                      </p:tavLst>
                                    </p:anim>
                                  </p:childTnLst>
                                </p:cTn>
                              </p:par>
                              <p:par>
                                <p:cTn id="43" presetID="35" presetClass="entr" presetSubtype="0" fill="hold" nodeType="withEffect">
                                  <p:stCondLst>
                                    <p:cond delay="0"/>
                                  </p:stCondLst>
                                  <p:childTnLst>
                                    <p:set>
                                      <p:cBhvr>
                                        <p:cTn id="44" dur="1" fill="hold">
                                          <p:stCondLst>
                                            <p:cond delay="0"/>
                                          </p:stCondLst>
                                        </p:cTn>
                                        <p:tgtEl>
                                          <p:spTgt spid="30724"/>
                                        </p:tgtEl>
                                        <p:attrNameLst>
                                          <p:attrName>style.visibility</p:attrName>
                                        </p:attrNameLst>
                                      </p:cBhvr>
                                      <p:to>
                                        <p:strVal val="visible"/>
                                      </p:to>
                                    </p:set>
                                    <p:animEffect transition="in" filter="fade">
                                      <p:cBhvr>
                                        <p:cTn id="45" dur="2000"/>
                                        <p:tgtEl>
                                          <p:spTgt spid="30724"/>
                                        </p:tgtEl>
                                      </p:cBhvr>
                                    </p:animEffect>
                                    <p:anim calcmode="lin" valueType="num">
                                      <p:cBhvr>
                                        <p:cTn id="46" dur="2000" fill="hold"/>
                                        <p:tgtEl>
                                          <p:spTgt spid="30724"/>
                                        </p:tgtEl>
                                        <p:attrNameLst>
                                          <p:attrName>style.rotation</p:attrName>
                                        </p:attrNameLst>
                                      </p:cBhvr>
                                      <p:tavLst>
                                        <p:tav tm="0">
                                          <p:val>
                                            <p:fltVal val="720"/>
                                          </p:val>
                                        </p:tav>
                                        <p:tav tm="100000">
                                          <p:val>
                                            <p:fltVal val="0"/>
                                          </p:val>
                                        </p:tav>
                                      </p:tavLst>
                                    </p:anim>
                                    <p:anim calcmode="lin" valueType="num">
                                      <p:cBhvr>
                                        <p:cTn id="47" dur="2000" fill="hold"/>
                                        <p:tgtEl>
                                          <p:spTgt spid="30724"/>
                                        </p:tgtEl>
                                        <p:attrNameLst>
                                          <p:attrName>ppt_h</p:attrName>
                                        </p:attrNameLst>
                                      </p:cBhvr>
                                      <p:tavLst>
                                        <p:tav tm="0">
                                          <p:val>
                                            <p:fltVal val="0"/>
                                          </p:val>
                                        </p:tav>
                                        <p:tav tm="100000">
                                          <p:val>
                                            <p:strVal val="#ppt_h"/>
                                          </p:val>
                                        </p:tav>
                                      </p:tavLst>
                                    </p:anim>
                                    <p:anim calcmode="lin" valueType="num">
                                      <p:cBhvr>
                                        <p:cTn id="48" dur="2000" fill="hold"/>
                                        <p:tgtEl>
                                          <p:spTgt spid="30724"/>
                                        </p:tgtEl>
                                        <p:attrNameLst>
                                          <p:attrName>ppt_w</p:attrName>
                                        </p:attrNameLst>
                                      </p:cBhvr>
                                      <p:tavLst>
                                        <p:tav tm="0">
                                          <p:val>
                                            <p:fltVal val="0"/>
                                          </p:val>
                                        </p:tav>
                                        <p:tav tm="100000">
                                          <p:val>
                                            <p:strVal val="#ppt_w"/>
                                          </p:val>
                                        </p:tav>
                                      </p:tavLst>
                                    </p:anim>
                                  </p:childTnLst>
                                </p:cTn>
                              </p:par>
                              <p:par>
                                <p:cTn id="49" presetID="35" presetClass="entr" presetSubtype="0" fill="hold" nodeType="withEffect">
                                  <p:stCondLst>
                                    <p:cond delay="0"/>
                                  </p:stCondLst>
                                  <p:childTnLst>
                                    <p:set>
                                      <p:cBhvr>
                                        <p:cTn id="50" dur="1" fill="hold">
                                          <p:stCondLst>
                                            <p:cond delay="0"/>
                                          </p:stCondLst>
                                        </p:cTn>
                                        <p:tgtEl>
                                          <p:spTgt spid="30731"/>
                                        </p:tgtEl>
                                        <p:attrNameLst>
                                          <p:attrName>style.visibility</p:attrName>
                                        </p:attrNameLst>
                                      </p:cBhvr>
                                      <p:to>
                                        <p:strVal val="visible"/>
                                      </p:to>
                                    </p:set>
                                    <p:animEffect transition="in" filter="fade">
                                      <p:cBhvr>
                                        <p:cTn id="51" dur="2000"/>
                                        <p:tgtEl>
                                          <p:spTgt spid="30731"/>
                                        </p:tgtEl>
                                      </p:cBhvr>
                                    </p:animEffect>
                                    <p:anim calcmode="lin" valueType="num">
                                      <p:cBhvr>
                                        <p:cTn id="52" dur="2000" fill="hold"/>
                                        <p:tgtEl>
                                          <p:spTgt spid="30731"/>
                                        </p:tgtEl>
                                        <p:attrNameLst>
                                          <p:attrName>style.rotation</p:attrName>
                                        </p:attrNameLst>
                                      </p:cBhvr>
                                      <p:tavLst>
                                        <p:tav tm="0">
                                          <p:val>
                                            <p:fltVal val="720"/>
                                          </p:val>
                                        </p:tav>
                                        <p:tav tm="100000">
                                          <p:val>
                                            <p:fltVal val="0"/>
                                          </p:val>
                                        </p:tav>
                                      </p:tavLst>
                                    </p:anim>
                                    <p:anim calcmode="lin" valueType="num">
                                      <p:cBhvr>
                                        <p:cTn id="53" dur="2000" fill="hold"/>
                                        <p:tgtEl>
                                          <p:spTgt spid="30731"/>
                                        </p:tgtEl>
                                        <p:attrNameLst>
                                          <p:attrName>ppt_h</p:attrName>
                                        </p:attrNameLst>
                                      </p:cBhvr>
                                      <p:tavLst>
                                        <p:tav tm="0">
                                          <p:val>
                                            <p:fltVal val="0"/>
                                          </p:val>
                                        </p:tav>
                                        <p:tav tm="100000">
                                          <p:val>
                                            <p:strVal val="#ppt_h"/>
                                          </p:val>
                                        </p:tav>
                                      </p:tavLst>
                                    </p:anim>
                                    <p:anim calcmode="lin" valueType="num">
                                      <p:cBhvr>
                                        <p:cTn id="54" dur="2000" fill="hold"/>
                                        <p:tgtEl>
                                          <p:spTgt spid="30731"/>
                                        </p:tgtEl>
                                        <p:attrNameLst>
                                          <p:attrName>ppt_w</p:attrName>
                                        </p:attrNameLst>
                                      </p:cBhvr>
                                      <p:tavLst>
                                        <p:tav tm="0">
                                          <p:val>
                                            <p:fltVal val="0"/>
                                          </p:val>
                                        </p:tav>
                                        <p:tav tm="100000">
                                          <p:val>
                                            <p:strVal val="#ppt_w"/>
                                          </p:val>
                                        </p:tav>
                                      </p:tavLst>
                                    </p:anim>
                                  </p:childTnLst>
                                </p:cTn>
                              </p:par>
                              <p:par>
                                <p:cTn id="55" presetID="35" presetClass="entr" presetSubtype="0" fill="hold" nodeType="withEffect">
                                  <p:stCondLst>
                                    <p:cond delay="0"/>
                                  </p:stCondLst>
                                  <p:childTnLst>
                                    <p:set>
                                      <p:cBhvr>
                                        <p:cTn id="56" dur="1" fill="hold">
                                          <p:stCondLst>
                                            <p:cond delay="0"/>
                                          </p:stCondLst>
                                        </p:cTn>
                                        <p:tgtEl>
                                          <p:spTgt spid="30726"/>
                                        </p:tgtEl>
                                        <p:attrNameLst>
                                          <p:attrName>style.visibility</p:attrName>
                                        </p:attrNameLst>
                                      </p:cBhvr>
                                      <p:to>
                                        <p:strVal val="visible"/>
                                      </p:to>
                                    </p:set>
                                    <p:animEffect transition="in" filter="fade">
                                      <p:cBhvr>
                                        <p:cTn id="57" dur="2000"/>
                                        <p:tgtEl>
                                          <p:spTgt spid="30726"/>
                                        </p:tgtEl>
                                      </p:cBhvr>
                                    </p:animEffect>
                                    <p:anim calcmode="lin" valueType="num">
                                      <p:cBhvr>
                                        <p:cTn id="58" dur="2000" fill="hold"/>
                                        <p:tgtEl>
                                          <p:spTgt spid="30726"/>
                                        </p:tgtEl>
                                        <p:attrNameLst>
                                          <p:attrName>style.rotation</p:attrName>
                                        </p:attrNameLst>
                                      </p:cBhvr>
                                      <p:tavLst>
                                        <p:tav tm="0">
                                          <p:val>
                                            <p:fltVal val="720"/>
                                          </p:val>
                                        </p:tav>
                                        <p:tav tm="100000">
                                          <p:val>
                                            <p:fltVal val="0"/>
                                          </p:val>
                                        </p:tav>
                                      </p:tavLst>
                                    </p:anim>
                                    <p:anim calcmode="lin" valueType="num">
                                      <p:cBhvr>
                                        <p:cTn id="59" dur="2000" fill="hold"/>
                                        <p:tgtEl>
                                          <p:spTgt spid="30726"/>
                                        </p:tgtEl>
                                        <p:attrNameLst>
                                          <p:attrName>ppt_h</p:attrName>
                                        </p:attrNameLst>
                                      </p:cBhvr>
                                      <p:tavLst>
                                        <p:tav tm="0">
                                          <p:val>
                                            <p:fltVal val="0"/>
                                          </p:val>
                                        </p:tav>
                                        <p:tav tm="100000">
                                          <p:val>
                                            <p:strVal val="#ppt_h"/>
                                          </p:val>
                                        </p:tav>
                                      </p:tavLst>
                                    </p:anim>
                                    <p:anim calcmode="lin" valueType="num">
                                      <p:cBhvr>
                                        <p:cTn id="60" dur="2000" fill="hold"/>
                                        <p:tgtEl>
                                          <p:spTgt spid="30726"/>
                                        </p:tgtEl>
                                        <p:attrNameLst>
                                          <p:attrName>ppt_w</p:attrName>
                                        </p:attrNameLst>
                                      </p:cBhvr>
                                      <p:tavLst>
                                        <p:tav tm="0">
                                          <p:val>
                                            <p:fltVal val="0"/>
                                          </p:val>
                                        </p:tav>
                                        <p:tav tm="100000">
                                          <p:val>
                                            <p:strVal val="#ppt_w"/>
                                          </p:val>
                                        </p:tav>
                                      </p:tavLst>
                                    </p:anim>
                                  </p:childTnLst>
                                </p:cTn>
                              </p:par>
                            </p:childTnLst>
                          </p:cTn>
                        </p:par>
                      </p:childTnLst>
                    </p:cTn>
                  </p:par>
                  <p:par>
                    <p:cTn id="61" fill="hold">
                      <p:stCondLst>
                        <p:cond delay="indefinite"/>
                      </p:stCondLst>
                      <p:childTnLst>
                        <p:par>
                          <p:cTn id="62" fill="hold">
                            <p:stCondLst>
                              <p:cond delay="0"/>
                            </p:stCondLst>
                            <p:childTnLst>
                              <p:par>
                                <p:cTn id="63" presetID="35" presetClass="entr" presetSubtype="0" fill="hold" grpId="0" nodeType="clickEffect">
                                  <p:stCondLst>
                                    <p:cond delay="0"/>
                                  </p:stCondLst>
                                  <p:childTnLst>
                                    <p:set>
                                      <p:cBhvr>
                                        <p:cTn id="64" dur="1" fill="hold">
                                          <p:stCondLst>
                                            <p:cond delay="0"/>
                                          </p:stCondLst>
                                        </p:cTn>
                                        <p:tgtEl>
                                          <p:spTgt spid="30740"/>
                                        </p:tgtEl>
                                        <p:attrNameLst>
                                          <p:attrName>style.visibility</p:attrName>
                                        </p:attrNameLst>
                                      </p:cBhvr>
                                      <p:to>
                                        <p:strVal val="visible"/>
                                      </p:to>
                                    </p:set>
                                    <p:animEffect transition="in" filter="fade">
                                      <p:cBhvr>
                                        <p:cTn id="65" dur="2000"/>
                                        <p:tgtEl>
                                          <p:spTgt spid="30740"/>
                                        </p:tgtEl>
                                      </p:cBhvr>
                                    </p:animEffect>
                                    <p:anim calcmode="lin" valueType="num">
                                      <p:cBhvr>
                                        <p:cTn id="66" dur="2000" fill="hold"/>
                                        <p:tgtEl>
                                          <p:spTgt spid="30740"/>
                                        </p:tgtEl>
                                        <p:attrNameLst>
                                          <p:attrName>style.rotation</p:attrName>
                                        </p:attrNameLst>
                                      </p:cBhvr>
                                      <p:tavLst>
                                        <p:tav tm="0">
                                          <p:val>
                                            <p:fltVal val="720"/>
                                          </p:val>
                                        </p:tav>
                                        <p:tav tm="100000">
                                          <p:val>
                                            <p:fltVal val="0"/>
                                          </p:val>
                                        </p:tav>
                                      </p:tavLst>
                                    </p:anim>
                                    <p:anim calcmode="lin" valueType="num">
                                      <p:cBhvr>
                                        <p:cTn id="67" dur="2000" fill="hold"/>
                                        <p:tgtEl>
                                          <p:spTgt spid="30740"/>
                                        </p:tgtEl>
                                        <p:attrNameLst>
                                          <p:attrName>ppt_h</p:attrName>
                                        </p:attrNameLst>
                                      </p:cBhvr>
                                      <p:tavLst>
                                        <p:tav tm="0">
                                          <p:val>
                                            <p:fltVal val="0"/>
                                          </p:val>
                                        </p:tav>
                                        <p:tav tm="100000">
                                          <p:val>
                                            <p:strVal val="#ppt_h"/>
                                          </p:val>
                                        </p:tav>
                                      </p:tavLst>
                                    </p:anim>
                                    <p:anim calcmode="lin" valueType="num">
                                      <p:cBhvr>
                                        <p:cTn id="68" dur="2000" fill="hold"/>
                                        <p:tgtEl>
                                          <p:spTgt spid="30740"/>
                                        </p:tgtEl>
                                        <p:attrNameLst>
                                          <p:attrName>ppt_w</p:attrName>
                                        </p:attrNameLst>
                                      </p:cBhvr>
                                      <p:tavLst>
                                        <p:tav tm="0">
                                          <p:val>
                                            <p:fltVal val="0"/>
                                          </p:val>
                                        </p:tav>
                                        <p:tav tm="100000">
                                          <p:val>
                                            <p:strVal val="#ppt_w"/>
                                          </p:val>
                                        </p:tav>
                                      </p:tavLst>
                                    </p:anim>
                                  </p:childTnLst>
                                </p:cTn>
                              </p:par>
                              <p:par>
                                <p:cTn id="69" presetID="35" presetClass="entr" presetSubtype="0" fill="hold" nodeType="withEffect">
                                  <p:stCondLst>
                                    <p:cond delay="0"/>
                                  </p:stCondLst>
                                  <p:childTnLst>
                                    <p:set>
                                      <p:cBhvr>
                                        <p:cTn id="70" dur="1" fill="hold">
                                          <p:stCondLst>
                                            <p:cond delay="0"/>
                                          </p:stCondLst>
                                        </p:cTn>
                                        <p:tgtEl>
                                          <p:spTgt spid="30729"/>
                                        </p:tgtEl>
                                        <p:attrNameLst>
                                          <p:attrName>style.visibility</p:attrName>
                                        </p:attrNameLst>
                                      </p:cBhvr>
                                      <p:to>
                                        <p:strVal val="visible"/>
                                      </p:to>
                                    </p:set>
                                    <p:animEffect transition="in" filter="fade">
                                      <p:cBhvr>
                                        <p:cTn id="71" dur="2000"/>
                                        <p:tgtEl>
                                          <p:spTgt spid="30729"/>
                                        </p:tgtEl>
                                      </p:cBhvr>
                                    </p:animEffect>
                                    <p:anim calcmode="lin" valueType="num">
                                      <p:cBhvr>
                                        <p:cTn id="72" dur="2000" fill="hold"/>
                                        <p:tgtEl>
                                          <p:spTgt spid="30729"/>
                                        </p:tgtEl>
                                        <p:attrNameLst>
                                          <p:attrName>style.rotation</p:attrName>
                                        </p:attrNameLst>
                                      </p:cBhvr>
                                      <p:tavLst>
                                        <p:tav tm="0">
                                          <p:val>
                                            <p:fltVal val="720"/>
                                          </p:val>
                                        </p:tav>
                                        <p:tav tm="100000">
                                          <p:val>
                                            <p:fltVal val="0"/>
                                          </p:val>
                                        </p:tav>
                                      </p:tavLst>
                                    </p:anim>
                                    <p:anim calcmode="lin" valueType="num">
                                      <p:cBhvr>
                                        <p:cTn id="73" dur="2000" fill="hold"/>
                                        <p:tgtEl>
                                          <p:spTgt spid="30729"/>
                                        </p:tgtEl>
                                        <p:attrNameLst>
                                          <p:attrName>ppt_h</p:attrName>
                                        </p:attrNameLst>
                                      </p:cBhvr>
                                      <p:tavLst>
                                        <p:tav tm="0">
                                          <p:val>
                                            <p:fltVal val="0"/>
                                          </p:val>
                                        </p:tav>
                                        <p:tav tm="100000">
                                          <p:val>
                                            <p:strVal val="#ppt_h"/>
                                          </p:val>
                                        </p:tav>
                                      </p:tavLst>
                                    </p:anim>
                                    <p:anim calcmode="lin" valueType="num">
                                      <p:cBhvr>
                                        <p:cTn id="74" dur="2000" fill="hold"/>
                                        <p:tgtEl>
                                          <p:spTgt spid="30729"/>
                                        </p:tgtEl>
                                        <p:attrNameLst>
                                          <p:attrName>ppt_w</p:attrName>
                                        </p:attrNameLst>
                                      </p:cBhvr>
                                      <p:tavLst>
                                        <p:tav tm="0">
                                          <p:val>
                                            <p:fltVal val="0"/>
                                          </p:val>
                                        </p:tav>
                                        <p:tav tm="100000">
                                          <p:val>
                                            <p:strVal val="#ppt_w"/>
                                          </p:val>
                                        </p:tav>
                                      </p:tavLst>
                                    </p:anim>
                                  </p:childTnLst>
                                </p:cTn>
                              </p:par>
                            </p:childTnLst>
                          </p:cTn>
                        </p:par>
                      </p:childTnLst>
                    </p:cTn>
                  </p:par>
                  <p:par>
                    <p:cTn id="75" fill="hold">
                      <p:stCondLst>
                        <p:cond delay="indefinite"/>
                      </p:stCondLst>
                      <p:childTnLst>
                        <p:par>
                          <p:cTn id="76" fill="hold">
                            <p:stCondLst>
                              <p:cond delay="0"/>
                            </p:stCondLst>
                            <p:childTnLst>
                              <p:par>
                                <p:cTn id="77" presetID="35" presetClass="entr" presetSubtype="0" fill="hold" nodeType="clickEffect">
                                  <p:stCondLst>
                                    <p:cond delay="0"/>
                                  </p:stCondLst>
                                  <p:childTnLst>
                                    <p:set>
                                      <p:cBhvr>
                                        <p:cTn id="78" dur="1" fill="hold">
                                          <p:stCondLst>
                                            <p:cond delay="0"/>
                                          </p:stCondLst>
                                        </p:cTn>
                                        <p:tgtEl>
                                          <p:spTgt spid="30742">
                                            <p:txEl>
                                              <p:pRg st="0" end="0"/>
                                            </p:txEl>
                                          </p:spTgt>
                                        </p:tgtEl>
                                        <p:attrNameLst>
                                          <p:attrName>style.visibility</p:attrName>
                                        </p:attrNameLst>
                                      </p:cBhvr>
                                      <p:to>
                                        <p:strVal val="visible"/>
                                      </p:to>
                                    </p:set>
                                    <p:animEffect transition="in" filter="fade">
                                      <p:cBhvr>
                                        <p:cTn id="79" dur="2000"/>
                                        <p:tgtEl>
                                          <p:spTgt spid="30742">
                                            <p:txEl>
                                              <p:pRg st="0" end="0"/>
                                            </p:txEl>
                                          </p:spTgt>
                                        </p:tgtEl>
                                      </p:cBhvr>
                                    </p:animEffect>
                                    <p:anim calcmode="lin" valueType="num">
                                      <p:cBhvr>
                                        <p:cTn id="80" dur="2000" fill="hold"/>
                                        <p:tgtEl>
                                          <p:spTgt spid="30742">
                                            <p:txEl>
                                              <p:pRg st="0" end="0"/>
                                            </p:txEl>
                                          </p:spTgt>
                                        </p:tgtEl>
                                        <p:attrNameLst>
                                          <p:attrName>style.rotation</p:attrName>
                                        </p:attrNameLst>
                                      </p:cBhvr>
                                      <p:tavLst>
                                        <p:tav tm="0">
                                          <p:val>
                                            <p:fltVal val="720"/>
                                          </p:val>
                                        </p:tav>
                                        <p:tav tm="100000">
                                          <p:val>
                                            <p:fltVal val="0"/>
                                          </p:val>
                                        </p:tav>
                                      </p:tavLst>
                                    </p:anim>
                                    <p:anim calcmode="lin" valueType="num">
                                      <p:cBhvr>
                                        <p:cTn id="81" dur="2000" fill="hold"/>
                                        <p:tgtEl>
                                          <p:spTgt spid="30742">
                                            <p:txEl>
                                              <p:pRg st="0" end="0"/>
                                            </p:txEl>
                                          </p:spTgt>
                                        </p:tgtEl>
                                        <p:attrNameLst>
                                          <p:attrName>ppt_h</p:attrName>
                                        </p:attrNameLst>
                                      </p:cBhvr>
                                      <p:tavLst>
                                        <p:tav tm="0">
                                          <p:val>
                                            <p:fltVal val="0"/>
                                          </p:val>
                                        </p:tav>
                                        <p:tav tm="100000">
                                          <p:val>
                                            <p:strVal val="#ppt_h"/>
                                          </p:val>
                                        </p:tav>
                                      </p:tavLst>
                                    </p:anim>
                                    <p:anim calcmode="lin" valueType="num">
                                      <p:cBhvr>
                                        <p:cTn id="82" dur="2000" fill="hold"/>
                                        <p:tgtEl>
                                          <p:spTgt spid="30742">
                                            <p:txEl>
                                              <p:pRg st="0" end="0"/>
                                            </p:txEl>
                                          </p:spTgt>
                                        </p:tgtEl>
                                        <p:attrNameLst>
                                          <p:attrName>ppt_w</p:attrName>
                                        </p:attrNameLst>
                                      </p:cBhvr>
                                      <p:tavLst>
                                        <p:tav tm="0">
                                          <p:val>
                                            <p:fltVal val="0"/>
                                          </p:val>
                                        </p:tav>
                                        <p:tav tm="100000">
                                          <p:val>
                                            <p:strVal val="#ppt_w"/>
                                          </p:val>
                                        </p:tav>
                                      </p:tavLst>
                                    </p:anim>
                                  </p:childTnLst>
                                </p:cTn>
                              </p:par>
                              <p:par>
                                <p:cTn id="83" presetID="35" presetClass="entr" presetSubtype="0" fill="hold" nodeType="withEffect">
                                  <p:stCondLst>
                                    <p:cond delay="0"/>
                                  </p:stCondLst>
                                  <p:childTnLst>
                                    <p:set>
                                      <p:cBhvr>
                                        <p:cTn id="84" dur="1" fill="hold">
                                          <p:stCondLst>
                                            <p:cond delay="0"/>
                                          </p:stCondLst>
                                        </p:cTn>
                                        <p:tgtEl>
                                          <p:spTgt spid="30727"/>
                                        </p:tgtEl>
                                        <p:attrNameLst>
                                          <p:attrName>style.visibility</p:attrName>
                                        </p:attrNameLst>
                                      </p:cBhvr>
                                      <p:to>
                                        <p:strVal val="visible"/>
                                      </p:to>
                                    </p:set>
                                    <p:animEffect transition="in" filter="fade">
                                      <p:cBhvr>
                                        <p:cTn id="85" dur="2000"/>
                                        <p:tgtEl>
                                          <p:spTgt spid="30727"/>
                                        </p:tgtEl>
                                      </p:cBhvr>
                                    </p:animEffect>
                                    <p:anim calcmode="lin" valueType="num">
                                      <p:cBhvr>
                                        <p:cTn id="86" dur="2000" fill="hold"/>
                                        <p:tgtEl>
                                          <p:spTgt spid="30727"/>
                                        </p:tgtEl>
                                        <p:attrNameLst>
                                          <p:attrName>style.rotation</p:attrName>
                                        </p:attrNameLst>
                                      </p:cBhvr>
                                      <p:tavLst>
                                        <p:tav tm="0">
                                          <p:val>
                                            <p:fltVal val="720"/>
                                          </p:val>
                                        </p:tav>
                                        <p:tav tm="100000">
                                          <p:val>
                                            <p:fltVal val="0"/>
                                          </p:val>
                                        </p:tav>
                                      </p:tavLst>
                                    </p:anim>
                                    <p:anim calcmode="lin" valueType="num">
                                      <p:cBhvr>
                                        <p:cTn id="87" dur="2000" fill="hold"/>
                                        <p:tgtEl>
                                          <p:spTgt spid="30727"/>
                                        </p:tgtEl>
                                        <p:attrNameLst>
                                          <p:attrName>ppt_h</p:attrName>
                                        </p:attrNameLst>
                                      </p:cBhvr>
                                      <p:tavLst>
                                        <p:tav tm="0">
                                          <p:val>
                                            <p:fltVal val="0"/>
                                          </p:val>
                                        </p:tav>
                                        <p:tav tm="100000">
                                          <p:val>
                                            <p:strVal val="#ppt_h"/>
                                          </p:val>
                                        </p:tav>
                                      </p:tavLst>
                                    </p:anim>
                                    <p:anim calcmode="lin" valueType="num">
                                      <p:cBhvr>
                                        <p:cTn id="88" dur="2000" fill="hold"/>
                                        <p:tgtEl>
                                          <p:spTgt spid="3072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p:bldP spid="30738" grpId="0"/>
      <p:bldP spid="30739" grpId="0"/>
      <p:bldP spid="30740" grpId="0"/>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84213" y="836613"/>
            <a:ext cx="7559675" cy="1800225"/>
          </a:xfrm>
          <a:solidFill>
            <a:srgbClr val="CCFF33"/>
          </a:solidFill>
        </p:spPr>
        <p:txBody>
          <a:bodyPr/>
          <a:lstStyle/>
          <a:p>
            <a:r>
              <a:rPr lang="ru-RU" sz="4800" i="1" smtClean="0">
                <a:solidFill>
                  <a:srgbClr val="000066"/>
                </a:solidFill>
              </a:rPr>
              <a:t>Какие  могут  быть  </a:t>
            </a:r>
            <a:br>
              <a:rPr lang="ru-RU" sz="4800" i="1" smtClean="0">
                <a:solidFill>
                  <a:srgbClr val="000066"/>
                </a:solidFill>
              </a:rPr>
            </a:br>
            <a:r>
              <a:rPr lang="ru-RU" sz="4800" i="1" smtClean="0">
                <a:solidFill>
                  <a:srgbClr val="000066"/>
                </a:solidFill>
              </a:rPr>
              <a:t>последствия?</a:t>
            </a:r>
          </a:p>
        </p:txBody>
      </p:sp>
      <p:pic>
        <p:nvPicPr>
          <p:cNvPr id="37893" name="Picture 5" descr="j0283638"/>
          <p:cNvPicPr>
            <a:picLocks noGrp="1" noChangeAspect="1" noChangeArrowheads="1" noCrop="1"/>
          </p:cNvPicPr>
          <p:nvPr>
            <p:ph idx="1"/>
          </p:nvPr>
        </p:nvPicPr>
        <p:blipFill>
          <a:blip r:embed="rId3"/>
          <a:srcRect/>
          <a:stretch>
            <a:fillRect/>
          </a:stretch>
        </p:blipFill>
        <p:spPr>
          <a:xfrm>
            <a:off x="142875" y="3286125"/>
            <a:ext cx="2232025" cy="2808288"/>
          </a:xfrm>
          <a:noFill/>
        </p:spPr>
      </p:pic>
      <p:pic>
        <p:nvPicPr>
          <p:cNvPr id="37894" name="Picture 6" descr="j0283654"/>
          <p:cNvPicPr>
            <a:picLocks noChangeAspect="1" noChangeArrowheads="1" noCrop="1"/>
          </p:cNvPicPr>
          <p:nvPr/>
        </p:nvPicPr>
        <p:blipFill>
          <a:blip r:embed="rId4"/>
          <a:srcRect/>
          <a:stretch>
            <a:fillRect/>
          </a:stretch>
        </p:blipFill>
        <p:spPr bwMode="auto">
          <a:xfrm>
            <a:off x="6429375" y="3286125"/>
            <a:ext cx="2016125" cy="2879725"/>
          </a:xfrm>
          <a:prstGeom prst="rect">
            <a:avLst/>
          </a:prstGeom>
          <a:noFill/>
          <a:ln w="9525">
            <a:noFill/>
            <a:miter lim="800000"/>
            <a:headEnd/>
            <a:tailEnd/>
          </a:ln>
        </p:spPr>
      </p:pic>
      <p:pic>
        <p:nvPicPr>
          <p:cNvPr id="37898" name="Picture 10"/>
          <p:cNvPicPr>
            <a:picLocks noRot="1" noChangeAspect="1" noChangeArrowheads="1"/>
          </p:cNvPicPr>
          <p:nvPr>
            <a:wavAudioFile r:embed="rId1" name="j0074651.wav"/>
          </p:nvPr>
        </p:nvPicPr>
        <p:blipFill>
          <a:blip r:embed="rId5"/>
          <a:srcRect/>
          <a:stretch>
            <a:fillRect/>
          </a:stretch>
        </p:blipFill>
        <p:spPr bwMode="auto">
          <a:xfrm>
            <a:off x="8532813" y="6092825"/>
            <a:ext cx="304800" cy="304800"/>
          </a:xfrm>
          <a:prstGeom prst="rect">
            <a:avLst/>
          </a:prstGeom>
          <a:noFill/>
          <a:ln w="9525">
            <a:noFill/>
            <a:miter lim="800000"/>
            <a:headEnd/>
            <a:tailEnd/>
          </a:ln>
        </p:spPr>
      </p:pic>
      <p:sp>
        <p:nvSpPr>
          <p:cNvPr id="18438" name="TextBox 5"/>
          <p:cNvSpPr txBox="1">
            <a:spLocks noChangeArrowheads="1"/>
          </p:cNvSpPr>
          <p:nvPr/>
        </p:nvSpPr>
        <p:spPr bwMode="auto">
          <a:xfrm>
            <a:off x="1571625" y="3571875"/>
            <a:ext cx="184150" cy="461963"/>
          </a:xfrm>
          <a:prstGeom prst="rect">
            <a:avLst/>
          </a:prstGeom>
          <a:noFill/>
          <a:ln w="9525">
            <a:noFill/>
            <a:miter lim="800000"/>
            <a:headEnd/>
            <a:tailEnd/>
          </a:ln>
        </p:spPr>
        <p:txBody>
          <a:bodyPr wrap="none">
            <a:spAutoFit/>
          </a:bodyPr>
          <a:lstStyle/>
          <a:p>
            <a:endParaRPr lang="ru-RU"/>
          </a:p>
        </p:txBody>
      </p:sp>
      <p:sp>
        <p:nvSpPr>
          <p:cNvPr id="18439" name="TextBox 6"/>
          <p:cNvSpPr txBox="1">
            <a:spLocks noChangeArrowheads="1"/>
          </p:cNvSpPr>
          <p:nvPr/>
        </p:nvSpPr>
        <p:spPr bwMode="auto">
          <a:xfrm>
            <a:off x="3643313" y="3000375"/>
            <a:ext cx="1857375" cy="461963"/>
          </a:xfrm>
          <a:prstGeom prst="rect">
            <a:avLst/>
          </a:prstGeom>
          <a:noFill/>
          <a:ln w="9525">
            <a:noFill/>
            <a:miter lim="800000"/>
            <a:headEnd/>
            <a:tailEnd/>
          </a:ln>
        </p:spPr>
        <p:txBody>
          <a:bodyPr>
            <a:spAutoFit/>
          </a:bodyPr>
          <a:lstStyle/>
          <a:p>
            <a:endParaRPr lang="ru-RU"/>
          </a:p>
        </p:txBody>
      </p:sp>
      <p:sp>
        <p:nvSpPr>
          <p:cNvPr id="18440" name="TextBox 7"/>
          <p:cNvSpPr txBox="1">
            <a:spLocks noChangeArrowheads="1"/>
          </p:cNvSpPr>
          <p:nvPr/>
        </p:nvSpPr>
        <p:spPr bwMode="auto">
          <a:xfrm>
            <a:off x="3929063" y="3214688"/>
            <a:ext cx="184150" cy="461962"/>
          </a:xfrm>
          <a:prstGeom prst="rect">
            <a:avLst/>
          </a:prstGeom>
          <a:noFill/>
          <a:ln w="9525">
            <a:noFill/>
            <a:miter lim="800000"/>
            <a:headEnd/>
            <a:tailEnd/>
          </a:ln>
        </p:spPr>
        <p:txBody>
          <a:bodyPr wrap="none">
            <a:spAutoFit/>
          </a:bodyPr>
          <a:lstStyle/>
          <a:p>
            <a:endParaRPr lang="ru-RU"/>
          </a:p>
        </p:txBody>
      </p:sp>
      <p:sp>
        <p:nvSpPr>
          <p:cNvPr id="18441" name="Rectangle 6"/>
          <p:cNvSpPr>
            <a:spLocks noChangeArrowheads="1"/>
          </p:cNvSpPr>
          <p:nvPr/>
        </p:nvSpPr>
        <p:spPr bwMode="auto">
          <a:xfrm>
            <a:off x="3429000" y="2786063"/>
            <a:ext cx="2714625" cy="3108325"/>
          </a:xfrm>
          <a:prstGeom prst="rect">
            <a:avLst/>
          </a:prstGeom>
          <a:noFill/>
          <a:ln w="9525">
            <a:noFill/>
            <a:miter lim="800000"/>
            <a:headEnd/>
            <a:tailEnd/>
          </a:ln>
        </p:spPr>
        <p:txBody>
          <a:bodyPr anchor="ctr">
            <a:spAutoFit/>
          </a:bodyPr>
          <a:lstStyle/>
          <a:p>
            <a:r>
              <a:rPr lang="ru-RU" sz="2800">
                <a:latin typeface="Calibri" pitchFamily="34" charset="0"/>
                <a:cs typeface="Times New Roman" pitchFamily="18" charset="0"/>
              </a:rPr>
              <a:t>Ежедневно на дорогах России погибает около 1,5 тысяч детей.</a:t>
            </a:r>
            <a:endParaRPr lang="ru-RU" sz="2800">
              <a:cs typeface="Times New Roman" pitchFamily="18" charset="0"/>
            </a:endParaRPr>
          </a:p>
          <a:p>
            <a:r>
              <a:rPr lang="ru-RU" sz="2800">
                <a:cs typeface="Times New Roman" pitchFamily="18" charset="0"/>
              </a:rPr>
              <a:t>24 тысячи получают ранения. </a:t>
            </a:r>
            <a:endParaRPr lang="ru-RU"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75"/>
                                  </p:iterate>
                                  <p:childTnLst>
                                    <p:set>
                                      <p:cBhvr>
                                        <p:cTn id="6" dur="1" fill="hold">
                                          <p:stCondLst>
                                            <p:cond delay="74"/>
                                          </p:stCondLst>
                                        </p:cTn>
                                        <p:tgtEl>
                                          <p:spTgt spid="37890"/>
                                        </p:tgtEl>
                                        <p:attrNameLst>
                                          <p:attrName>style.visibility</p:attrName>
                                        </p:attrNameLst>
                                      </p:cBhvr>
                                      <p:to>
                                        <p:strVal val="visible"/>
                                      </p:to>
                                    </p:set>
                                  </p:childTnLst>
                                </p:cTn>
                              </p:par>
                            </p:childTnLst>
                          </p:cTn>
                        </p:par>
                        <p:par>
                          <p:cTn id="7" fill="hold">
                            <p:stCondLst>
                              <p:cond delay="1950"/>
                            </p:stCondLst>
                            <p:childTnLst>
                              <p:par>
                                <p:cTn id="8" presetID="1" presetClass="entr" presetSubtype="0" fill="hold" nodeType="afterEffect">
                                  <p:stCondLst>
                                    <p:cond delay="0"/>
                                  </p:stCondLst>
                                  <p:childTnLst>
                                    <p:set>
                                      <p:cBhvr>
                                        <p:cTn id="9" dur="1" fill="hold">
                                          <p:stCondLst>
                                            <p:cond delay="499"/>
                                          </p:stCondLst>
                                        </p:cTn>
                                        <p:tgtEl>
                                          <p:spTgt spid="37893"/>
                                        </p:tgtEl>
                                        <p:attrNameLst>
                                          <p:attrName>style.visibility</p:attrName>
                                        </p:attrNameLst>
                                      </p:cBhvr>
                                      <p:to>
                                        <p:strVal val="visible"/>
                                      </p:to>
                                    </p:set>
                                  </p:childTnLst>
                                </p:cTn>
                              </p:par>
                            </p:childTnLst>
                          </p:cTn>
                        </p:par>
                        <p:par>
                          <p:cTn id="10" fill="hold">
                            <p:stCondLst>
                              <p:cond delay="2450"/>
                            </p:stCondLst>
                            <p:childTnLst>
                              <p:par>
                                <p:cTn id="11" presetID="1" presetClass="entr" presetSubtype="0" fill="hold" nodeType="afterEffect">
                                  <p:stCondLst>
                                    <p:cond delay="0"/>
                                  </p:stCondLst>
                                  <p:childTnLst>
                                    <p:set>
                                      <p:cBhvr>
                                        <p:cTn id="12" dur="1" fill="hold">
                                          <p:stCondLst>
                                            <p:cond delay="499"/>
                                          </p:stCondLst>
                                        </p:cTn>
                                        <p:tgtEl>
                                          <p:spTgt spid="378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7898"/>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5534" fill="hold"/>
                                        <p:tgtEl>
                                          <p:spTgt spid="37898"/>
                                        </p:tgtEl>
                                      </p:cBhvr>
                                    </p:cmd>
                                  </p:childTnLst>
                                </p:cTn>
                              </p:par>
                            </p:childTnLst>
                          </p:cTn>
                        </p:par>
                      </p:childTnLst>
                    </p:cTn>
                  </p:par>
                </p:childTnLst>
              </p:cTn>
              <p:nextCondLst>
                <p:cond evt="onClick" delay="0">
                  <p:tgtEl>
                    <p:spTgt spid="37898"/>
                  </p:tgtEl>
                </p:cond>
              </p:nextCondLst>
            </p:seq>
            <p:audio>
              <p:cMediaNode>
                <p:cTn id="18" repeatCount="indefinite" fill="hold" display="0">
                  <p:stCondLst>
                    <p:cond delay="indefinite"/>
                  </p:stCondLst>
                  <p:endCondLst>
                    <p:cond evt="onNext" delay="0">
                      <p:tgtEl>
                        <p:sldTgt/>
                      </p:tgtEl>
                    </p:cond>
                    <p:cond evt="onPrev" delay="0">
                      <p:tgtEl>
                        <p:sldTgt/>
                      </p:tgtEl>
                    </p:cond>
                    <p:cond evt="onStopAudio" delay="0">
                      <p:tgtEl>
                        <p:sldTgt/>
                      </p:tgtEl>
                    </p:cond>
                  </p:endCondLst>
                </p:cTn>
                <p:tgtEl>
                  <p:spTgt spid="37898"/>
                </p:tgtEl>
              </p:cMediaNode>
            </p:audio>
          </p:childTnLst>
        </p:cTn>
      </p:par>
    </p:tnLst>
    <p:bldLst>
      <p:bldP spid="37890"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2286000"/>
            <a:ext cx="7772400" cy="1143000"/>
          </a:xfrm>
        </p:spPr>
        <p:txBody>
          <a:bodyPr>
            <a:normAutofit fontScale="90000"/>
          </a:bodyPr>
          <a:lstStyle/>
          <a:p>
            <a:pPr>
              <a:defRPr/>
            </a:pPr>
            <a:r>
              <a:rPr lang="ru-RU" sz="6000" smtClean="0">
                <a:solidFill>
                  <a:srgbClr val="0000CC"/>
                </a:solidFill>
                <a:effectLst>
                  <a:outerShdw blurRad="38100" dist="38100" dir="2700000" algn="tl">
                    <a:srgbClr val="C0C0C0"/>
                  </a:outerShdw>
                </a:effectLst>
              </a:rPr>
              <a:t>ДОРОЖНЫЕ ЗНАКИ</a:t>
            </a:r>
            <a:endParaRPr lang="ru-RU" smtClean="0"/>
          </a:p>
        </p:txBody>
      </p:sp>
      <p:pic>
        <p:nvPicPr>
          <p:cNvPr id="2053" name="Picture 5">
            <a:hlinkClick r:id="" action="ppaction://media"/>
          </p:cNvPr>
          <p:cNvPicPr>
            <a:picLocks noRot="1" noChangeAspect="1" noChangeArrowheads="1"/>
          </p:cNvPicPr>
          <p:nvPr>
            <a:wavAudioFile r:embed="rId1" name="~PP2582.WAV"/>
          </p:nvPr>
        </p:nvPicPr>
        <p:blipFill>
          <a:blip r:embed="rId3"/>
          <a:srcRect/>
          <a:stretch>
            <a:fillRect/>
          </a:stretch>
        </p:blipFill>
        <p:spPr bwMode="auto">
          <a:xfrm>
            <a:off x="8726488" y="6440488"/>
            <a:ext cx="304800" cy="304800"/>
          </a:xfrm>
          <a:prstGeom prst="rect">
            <a:avLst/>
          </a:prstGeom>
          <a:noFill/>
          <a:ln w="9525">
            <a:noFill/>
            <a:miter lim="800000"/>
            <a:headEnd/>
            <a:tailEnd/>
          </a:ln>
        </p:spPr>
      </p:pic>
    </p:spTree>
  </p:cSld>
  <p:clrMapOvr>
    <a:masterClrMapping/>
  </p:clrMapOvr>
  <p:transition advTm="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5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053"/>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8" descr="C:\WINDOWS\Рабочий стол\Korvi\для през\sn3_1.gif"/>
          <p:cNvPicPr>
            <a:picLocks noGrp="1" noChangeAspect="1" noChangeArrowheads="1"/>
          </p:cNvPicPr>
          <p:nvPr>
            <p:ph type="clipArt" sz="half" idx="1"/>
          </p:nvPr>
        </p:nvPicPr>
        <p:blipFill>
          <a:blip r:embed="rId3"/>
          <a:srcRect/>
          <a:stretch>
            <a:fillRect/>
          </a:stretch>
        </p:blipFill>
        <p:spPr>
          <a:xfrm>
            <a:off x="142875" y="1071563"/>
            <a:ext cx="2224088" cy="2174875"/>
          </a:xfrm>
        </p:spPr>
      </p:pic>
      <p:sp>
        <p:nvSpPr>
          <p:cNvPr id="3076" name="Rectangle 4"/>
          <p:cNvSpPr>
            <a:spLocks noGrp="1" noChangeArrowheads="1"/>
          </p:cNvSpPr>
          <p:nvPr>
            <p:ph type="body" sz="half" idx="2"/>
          </p:nvPr>
        </p:nvSpPr>
        <p:spPr>
          <a:xfrm>
            <a:off x="0" y="3143250"/>
            <a:ext cx="3214688" cy="714375"/>
          </a:xfrm>
        </p:spPr>
        <p:txBody>
          <a:bodyPr>
            <a:normAutofit fontScale="55000" lnSpcReduction="20000"/>
          </a:bodyPr>
          <a:lstStyle/>
          <a:p>
            <a:pPr>
              <a:buFontTx/>
              <a:buNone/>
              <a:defRPr/>
            </a:pPr>
            <a:endParaRPr lang="ru-RU" sz="4000" b="1" baseline="30000" dirty="0" smtClean="0">
              <a:solidFill>
                <a:srgbClr val="0000CC"/>
              </a:solidFill>
            </a:endParaRPr>
          </a:p>
          <a:p>
            <a:pPr algn="ctr">
              <a:buFontTx/>
              <a:buNone/>
              <a:defRPr/>
            </a:pPr>
            <a:r>
              <a:rPr lang="ru-RU" sz="2000" b="1" baseline="30000" dirty="0" smtClean="0">
                <a:solidFill>
                  <a:srgbClr val="0000CC"/>
                </a:solidFill>
                <a:effectLst>
                  <a:outerShdw blurRad="38100" dist="38100" dir="2700000" algn="tl">
                    <a:srgbClr val="C0C0C0"/>
                  </a:outerShdw>
                </a:effectLst>
              </a:rPr>
              <a:t>ВЪЕЗД ЗАПРЕЩЕН</a:t>
            </a:r>
            <a:r>
              <a:rPr lang="ru-RU" sz="2000" dirty="0" smtClean="0"/>
              <a:t> </a:t>
            </a:r>
            <a:r>
              <a:rPr lang="ru-RU" sz="2800" dirty="0" smtClean="0"/>
              <a:t/>
            </a:r>
            <a:br>
              <a:rPr lang="ru-RU" sz="2800" dirty="0" smtClean="0"/>
            </a:br>
            <a:endParaRPr lang="ru-RU" sz="2800" dirty="0" smtClean="0"/>
          </a:p>
          <a:p>
            <a:pPr>
              <a:defRPr/>
            </a:pPr>
            <a:endParaRPr lang="ru-RU" sz="2800" dirty="0" smtClean="0"/>
          </a:p>
        </p:txBody>
      </p:sp>
      <p:pic>
        <p:nvPicPr>
          <p:cNvPr id="3082" name="Picture 10">
            <a:hlinkClick r:id="" action="ppaction://media"/>
          </p:cNvPr>
          <p:cNvPicPr>
            <a:picLocks noRot="1" noChangeAspect="1" noChangeArrowheads="1"/>
          </p:cNvPicPr>
          <p:nvPr>
            <a:wavAudioFile r:embed="rId1" name="~PP2941.WAV"/>
          </p:nvPr>
        </p:nvPicPr>
        <p:blipFill>
          <a:blip r:embed="rId4"/>
          <a:srcRect/>
          <a:stretch>
            <a:fillRect/>
          </a:stretch>
        </p:blipFill>
        <p:spPr bwMode="auto">
          <a:xfrm>
            <a:off x="8726488" y="6440488"/>
            <a:ext cx="304800" cy="304800"/>
          </a:xfrm>
          <a:prstGeom prst="rect">
            <a:avLst/>
          </a:prstGeom>
          <a:noFill/>
          <a:ln w="9525">
            <a:noFill/>
            <a:miter lim="800000"/>
            <a:headEnd/>
            <a:tailEnd/>
          </a:ln>
        </p:spPr>
      </p:pic>
      <p:pic>
        <p:nvPicPr>
          <p:cNvPr id="20485" name="Picture 7" descr="C:\WINDOWS\Рабочий стол\Korvi\для през\знаки\SVETOFOR_RU - Библиотека - ПДД - Дорожные Знаки - Запрещающие Знаки.files\sn3_10.gif"/>
          <p:cNvPicPr>
            <a:picLocks noChangeAspect="1" noChangeArrowheads="1"/>
          </p:cNvPicPr>
          <p:nvPr/>
        </p:nvPicPr>
        <p:blipFill>
          <a:blip r:embed="rId5"/>
          <a:srcRect/>
          <a:stretch>
            <a:fillRect/>
          </a:stretch>
        </p:blipFill>
        <p:spPr bwMode="auto">
          <a:xfrm>
            <a:off x="3000375" y="1000125"/>
            <a:ext cx="2386013" cy="2195513"/>
          </a:xfrm>
          <a:prstGeom prst="rect">
            <a:avLst/>
          </a:prstGeom>
          <a:noFill/>
          <a:ln w="9525">
            <a:noFill/>
            <a:miter lim="800000"/>
            <a:headEnd/>
            <a:tailEnd/>
          </a:ln>
        </p:spPr>
      </p:pic>
      <p:sp>
        <p:nvSpPr>
          <p:cNvPr id="10" name="Прямоугольник 9"/>
          <p:cNvSpPr/>
          <p:nvPr/>
        </p:nvSpPr>
        <p:spPr>
          <a:xfrm>
            <a:off x="2643188" y="3214688"/>
            <a:ext cx="3103562" cy="584200"/>
          </a:xfrm>
          <a:prstGeom prst="rect">
            <a:avLst/>
          </a:prstGeom>
        </p:spPr>
        <p:txBody>
          <a:bodyPr>
            <a:spAutoFit/>
          </a:bodyPr>
          <a:lstStyle/>
          <a:p>
            <a:pPr algn="ctr">
              <a:defRPr/>
            </a:pPr>
            <a:r>
              <a:rPr lang="ru-RU" b="1" baseline="30000" dirty="0">
                <a:solidFill>
                  <a:srgbClr val="0000CC"/>
                </a:solidFill>
                <a:effectLst>
                  <a:outerShdw blurRad="38100" dist="38100" dir="2700000" algn="tl">
                    <a:srgbClr val="C0C0C0"/>
                  </a:outerShdw>
                </a:effectLst>
                <a:latin typeface="Times New Roman" pitchFamily="18" charset="-52"/>
              </a:rPr>
              <a:t>Движение пешеходов</a:t>
            </a:r>
            <a:r>
              <a:rPr lang="ru-RU" sz="1050" b="1" dirty="0">
                <a:latin typeface="Times New Roman" pitchFamily="18" charset="-52"/>
              </a:rPr>
              <a:t> </a:t>
            </a:r>
          </a:p>
          <a:p>
            <a:pPr algn="ctr">
              <a:defRPr/>
            </a:pPr>
            <a:r>
              <a:rPr lang="ru-RU" b="1" baseline="30000" dirty="0">
                <a:solidFill>
                  <a:srgbClr val="0000CC"/>
                </a:solidFill>
                <a:effectLst>
                  <a:outerShdw blurRad="38100" dist="38100" dir="2700000" algn="tl">
                    <a:srgbClr val="C0C0C0"/>
                  </a:outerShdw>
                </a:effectLst>
                <a:latin typeface="Times New Roman" pitchFamily="18" charset="-52"/>
              </a:rPr>
              <a:t>запрещено</a:t>
            </a:r>
            <a:r>
              <a:rPr lang="ru-RU" sz="1050" dirty="0">
                <a:latin typeface="Times New Roman" pitchFamily="18" charset="-52"/>
              </a:rPr>
              <a:t> </a:t>
            </a:r>
          </a:p>
        </p:txBody>
      </p:sp>
      <p:pic>
        <p:nvPicPr>
          <p:cNvPr id="20487" name="Picture 6" descr="C:\WINDOWS\Рабочий стол\Korvi\для през\знаки\SVETOFOR_RU - Библиотека - ПДД - Дорожные Знаки - Запрещающие Знаки.files\sn3_4.gif"/>
          <p:cNvPicPr>
            <a:picLocks noChangeAspect="1" noChangeArrowheads="1"/>
          </p:cNvPicPr>
          <p:nvPr/>
        </p:nvPicPr>
        <p:blipFill>
          <a:blip r:embed="rId6"/>
          <a:srcRect/>
          <a:stretch>
            <a:fillRect/>
          </a:stretch>
        </p:blipFill>
        <p:spPr bwMode="auto">
          <a:xfrm>
            <a:off x="6500813" y="928688"/>
            <a:ext cx="2428875" cy="2214562"/>
          </a:xfrm>
          <a:prstGeom prst="rect">
            <a:avLst/>
          </a:prstGeom>
          <a:noFill/>
          <a:ln w="9525">
            <a:noFill/>
            <a:miter lim="800000"/>
            <a:headEnd/>
            <a:tailEnd/>
          </a:ln>
        </p:spPr>
      </p:pic>
      <p:sp>
        <p:nvSpPr>
          <p:cNvPr id="12" name="Прямоугольник 11"/>
          <p:cNvSpPr/>
          <p:nvPr/>
        </p:nvSpPr>
        <p:spPr>
          <a:xfrm>
            <a:off x="6215063" y="3143250"/>
            <a:ext cx="2928937" cy="830263"/>
          </a:xfrm>
          <a:prstGeom prst="rect">
            <a:avLst/>
          </a:prstGeom>
        </p:spPr>
        <p:txBody>
          <a:bodyPr>
            <a:spAutoFit/>
          </a:bodyPr>
          <a:lstStyle/>
          <a:p>
            <a:pPr algn="ctr">
              <a:defRPr/>
            </a:pPr>
            <a:r>
              <a:rPr lang="ru-RU" b="1" baseline="30000" dirty="0">
                <a:solidFill>
                  <a:srgbClr val="0000CC"/>
                </a:solidFill>
                <a:effectLst>
                  <a:outerShdw blurRad="38100" dist="38100" dir="2700000" algn="tl">
                    <a:srgbClr val="C0C0C0"/>
                  </a:outerShdw>
                </a:effectLst>
                <a:latin typeface="Times New Roman" pitchFamily="18" charset="-52"/>
              </a:rPr>
              <a:t>Движение </a:t>
            </a:r>
          </a:p>
          <a:p>
            <a:pPr algn="ctr">
              <a:defRPr/>
            </a:pPr>
            <a:r>
              <a:rPr lang="ru-RU" b="1" baseline="30000" dirty="0">
                <a:solidFill>
                  <a:srgbClr val="0000CC"/>
                </a:solidFill>
                <a:effectLst>
                  <a:outerShdw blurRad="38100" dist="38100" dir="2700000" algn="tl">
                    <a:srgbClr val="C0C0C0"/>
                  </a:outerShdw>
                </a:effectLst>
                <a:latin typeface="Times New Roman" pitchFamily="18" charset="-52"/>
              </a:rPr>
              <a:t>грузовых автомобилей </a:t>
            </a:r>
          </a:p>
          <a:p>
            <a:pPr algn="ctr">
              <a:defRPr/>
            </a:pPr>
            <a:r>
              <a:rPr lang="ru-RU" b="1" baseline="30000" dirty="0">
                <a:solidFill>
                  <a:srgbClr val="0000CC"/>
                </a:solidFill>
                <a:effectLst>
                  <a:outerShdw blurRad="38100" dist="38100" dir="2700000" algn="tl">
                    <a:srgbClr val="C0C0C0"/>
                  </a:outerShdw>
                </a:effectLst>
                <a:latin typeface="Times New Roman" pitchFamily="18" charset="-52"/>
              </a:rPr>
              <a:t>запрещено </a:t>
            </a:r>
          </a:p>
        </p:txBody>
      </p:sp>
      <p:pic>
        <p:nvPicPr>
          <p:cNvPr id="20489" name="Picture 6" descr="C:\WINDOWS\Рабочий стол\Korvi\для през\знаки\SVETOFOR_RU - Библиотека - ПДД - Дорожные Знаки - Запрещающие Знаки.files\sn3_5.gif"/>
          <p:cNvPicPr>
            <a:picLocks noChangeAspect="1" noChangeArrowheads="1"/>
          </p:cNvPicPr>
          <p:nvPr/>
        </p:nvPicPr>
        <p:blipFill>
          <a:blip r:embed="rId7"/>
          <a:srcRect/>
          <a:stretch>
            <a:fillRect/>
          </a:stretch>
        </p:blipFill>
        <p:spPr bwMode="auto">
          <a:xfrm>
            <a:off x="0" y="3857625"/>
            <a:ext cx="2428875" cy="2214563"/>
          </a:xfrm>
          <a:prstGeom prst="rect">
            <a:avLst/>
          </a:prstGeom>
          <a:noFill/>
          <a:ln w="9525">
            <a:noFill/>
            <a:miter lim="800000"/>
            <a:headEnd/>
            <a:tailEnd/>
          </a:ln>
        </p:spPr>
      </p:pic>
      <p:sp>
        <p:nvSpPr>
          <p:cNvPr id="15" name="Прямоугольник 14"/>
          <p:cNvSpPr/>
          <p:nvPr/>
        </p:nvSpPr>
        <p:spPr>
          <a:xfrm>
            <a:off x="0" y="6149975"/>
            <a:ext cx="2286000" cy="708025"/>
          </a:xfrm>
          <a:prstGeom prst="rect">
            <a:avLst/>
          </a:prstGeom>
        </p:spPr>
        <p:txBody>
          <a:bodyPr>
            <a:spAutoFit/>
          </a:bodyPr>
          <a:lstStyle/>
          <a:p>
            <a:pPr algn="ctr">
              <a:defRPr/>
            </a:pPr>
            <a:r>
              <a:rPr lang="ru-RU" b="1" baseline="30000" dirty="0">
                <a:solidFill>
                  <a:srgbClr val="0000CC"/>
                </a:solidFill>
                <a:effectLst>
                  <a:outerShdw blurRad="38100" dist="38100" dir="2700000" algn="tl">
                    <a:srgbClr val="C0C0C0"/>
                  </a:outerShdw>
                </a:effectLst>
                <a:latin typeface="Times New Roman" pitchFamily="18" charset="-52"/>
              </a:rPr>
              <a:t>Движение мотоциклов </a:t>
            </a:r>
          </a:p>
          <a:p>
            <a:pPr algn="ctr">
              <a:defRPr/>
            </a:pPr>
            <a:r>
              <a:rPr lang="ru-RU" b="1" baseline="30000" dirty="0">
                <a:solidFill>
                  <a:srgbClr val="0000CC"/>
                </a:solidFill>
                <a:effectLst>
                  <a:outerShdw blurRad="38100" dist="38100" dir="2700000" algn="tl">
                    <a:srgbClr val="C0C0C0"/>
                  </a:outerShdw>
                </a:effectLst>
                <a:latin typeface="Times New Roman" pitchFamily="18" charset="-52"/>
              </a:rPr>
              <a:t>запрещено </a:t>
            </a:r>
            <a:endParaRPr lang="ru-RU" dirty="0">
              <a:latin typeface="Times New Roman" pitchFamily="18" charset="-52"/>
            </a:endParaRPr>
          </a:p>
        </p:txBody>
      </p:sp>
      <p:pic>
        <p:nvPicPr>
          <p:cNvPr id="20491" name="Picture 6" descr="C:\WINDOWS\Рабочий стол\Korvi\для през\знаки\SVETOFOR_RU - Библиотека - ПДД - Дорожные Знаки - Запрещающие Знаки.files\sn3_9.gif"/>
          <p:cNvPicPr>
            <a:picLocks noChangeAspect="1" noChangeArrowheads="1"/>
          </p:cNvPicPr>
          <p:nvPr/>
        </p:nvPicPr>
        <p:blipFill>
          <a:blip r:embed="rId8"/>
          <a:srcRect/>
          <a:stretch>
            <a:fillRect/>
          </a:stretch>
        </p:blipFill>
        <p:spPr bwMode="auto">
          <a:xfrm>
            <a:off x="2857500" y="3786188"/>
            <a:ext cx="2500313" cy="2286000"/>
          </a:xfrm>
          <a:prstGeom prst="rect">
            <a:avLst/>
          </a:prstGeom>
          <a:noFill/>
          <a:ln w="9525">
            <a:noFill/>
            <a:miter lim="800000"/>
            <a:headEnd/>
            <a:tailEnd/>
          </a:ln>
        </p:spPr>
      </p:pic>
      <p:sp>
        <p:nvSpPr>
          <p:cNvPr id="17" name="Прямоугольник 16"/>
          <p:cNvSpPr/>
          <p:nvPr/>
        </p:nvSpPr>
        <p:spPr>
          <a:xfrm>
            <a:off x="2571750" y="6149975"/>
            <a:ext cx="3686175" cy="708025"/>
          </a:xfrm>
          <a:prstGeom prst="rect">
            <a:avLst/>
          </a:prstGeom>
        </p:spPr>
        <p:txBody>
          <a:bodyPr>
            <a:spAutoFit/>
          </a:bodyPr>
          <a:lstStyle/>
          <a:p>
            <a:pPr>
              <a:defRPr/>
            </a:pPr>
            <a:r>
              <a:rPr lang="ru-RU" b="1" baseline="30000" dirty="0">
                <a:solidFill>
                  <a:srgbClr val="0000CC"/>
                </a:solidFill>
                <a:effectLst>
                  <a:outerShdw blurRad="38100" dist="38100" dir="2700000" algn="tl">
                    <a:srgbClr val="C0C0C0"/>
                  </a:outerShdw>
                </a:effectLst>
                <a:latin typeface="Times New Roman" pitchFamily="18" charset="-52"/>
              </a:rPr>
              <a:t>Движение на велосипедах </a:t>
            </a:r>
          </a:p>
          <a:p>
            <a:pPr>
              <a:defRPr/>
            </a:pPr>
            <a:r>
              <a:rPr lang="ru-RU" b="1" baseline="30000" dirty="0">
                <a:solidFill>
                  <a:srgbClr val="0000CC"/>
                </a:solidFill>
                <a:effectLst>
                  <a:outerShdw blurRad="38100" dist="38100" dir="2700000" algn="tl">
                    <a:srgbClr val="C0C0C0"/>
                  </a:outerShdw>
                </a:effectLst>
                <a:latin typeface="Times New Roman" pitchFamily="18" charset="-52"/>
              </a:rPr>
              <a:t>запрещено </a:t>
            </a:r>
            <a:endParaRPr lang="ru-RU" dirty="0">
              <a:latin typeface="Times New Roman" pitchFamily="18" charset="-52"/>
            </a:endParaRPr>
          </a:p>
        </p:txBody>
      </p:sp>
      <p:pic>
        <p:nvPicPr>
          <p:cNvPr id="20493" name="Picture 10" descr="C:\WINDOWS\Рабочий стол\Korvi\для през\знаки\SVETOFOR_RU - Библиотека - ПДД - Дорожные Знаки - Запрещающие Знаки.files\sn3_20.gif"/>
          <p:cNvPicPr>
            <a:picLocks noChangeAspect="1" noChangeArrowheads="1"/>
          </p:cNvPicPr>
          <p:nvPr/>
        </p:nvPicPr>
        <p:blipFill>
          <a:blip r:embed="rId9"/>
          <a:srcRect/>
          <a:stretch>
            <a:fillRect/>
          </a:stretch>
        </p:blipFill>
        <p:spPr bwMode="auto">
          <a:xfrm>
            <a:off x="6429375" y="3786188"/>
            <a:ext cx="2524125" cy="2286000"/>
          </a:xfrm>
          <a:prstGeom prst="rect">
            <a:avLst/>
          </a:prstGeom>
          <a:noFill/>
          <a:ln w="9525">
            <a:noFill/>
            <a:miter lim="800000"/>
            <a:headEnd/>
            <a:tailEnd/>
          </a:ln>
        </p:spPr>
      </p:pic>
      <p:sp>
        <p:nvSpPr>
          <p:cNvPr id="19" name="Прямоугольник 18"/>
          <p:cNvSpPr/>
          <p:nvPr/>
        </p:nvSpPr>
        <p:spPr>
          <a:xfrm>
            <a:off x="6786563" y="6215063"/>
            <a:ext cx="1730375" cy="338137"/>
          </a:xfrm>
          <a:prstGeom prst="rect">
            <a:avLst/>
          </a:prstGeom>
        </p:spPr>
        <p:txBody>
          <a:bodyPr>
            <a:spAutoFit/>
          </a:bodyPr>
          <a:lstStyle/>
          <a:p>
            <a:pPr algn="ctr">
              <a:defRPr/>
            </a:pPr>
            <a:r>
              <a:rPr lang="ru-RU" b="1" baseline="30000" dirty="0">
                <a:solidFill>
                  <a:srgbClr val="0000CC"/>
                </a:solidFill>
                <a:effectLst>
                  <a:outerShdw blurRad="38100" dist="38100" dir="2700000" algn="tl">
                    <a:srgbClr val="C0C0C0"/>
                  </a:outerShdw>
                </a:effectLst>
                <a:latin typeface="Times New Roman" pitchFamily="18" charset="-52"/>
              </a:rPr>
              <a:t>Обгон запрещен</a:t>
            </a:r>
            <a:r>
              <a:rPr lang="ru-RU" sz="1050" dirty="0">
                <a:latin typeface="Times New Roman" pitchFamily="18" charset="-52"/>
              </a:rPr>
              <a:t> </a:t>
            </a:r>
          </a:p>
        </p:txBody>
      </p:sp>
      <p:sp>
        <p:nvSpPr>
          <p:cNvPr id="20" name="Rectangle 3"/>
          <p:cNvSpPr txBox="1">
            <a:spLocks noChangeArrowheads="1"/>
          </p:cNvSpPr>
          <p:nvPr/>
        </p:nvSpPr>
        <p:spPr bwMode="auto">
          <a:xfrm>
            <a:off x="1428750" y="0"/>
            <a:ext cx="6200775" cy="500063"/>
          </a:xfrm>
          <a:prstGeom prst="rect">
            <a:avLst/>
          </a:prstGeom>
          <a:noFill/>
          <a:ln w="9525">
            <a:noFill/>
            <a:miter lim="800000"/>
            <a:headEnd/>
            <a:tailEnd/>
          </a:ln>
          <a:effectLst/>
        </p:spPr>
        <p:txBody>
          <a:bodyPr/>
          <a:lstStyle/>
          <a:p>
            <a:pPr marL="342900" indent="-342900">
              <a:spcBef>
                <a:spcPct val="20000"/>
              </a:spcBef>
              <a:buFontTx/>
              <a:buChar char="•"/>
              <a:defRPr/>
            </a:pPr>
            <a:r>
              <a:rPr lang="ru-RU" sz="3200" b="1" i="1" u="sng" kern="0" dirty="0">
                <a:solidFill>
                  <a:schemeClr val="accent6">
                    <a:lumMod val="60000"/>
                    <a:lumOff val="40000"/>
                  </a:schemeClr>
                </a:solidFill>
                <a:latin typeface="+mj-lt"/>
              </a:rPr>
              <a:t>З А П Р Е Щ А Ю Щ И Е</a:t>
            </a: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82"/>
                                        </p:tgtEl>
                                      </p:cBhvr>
                                    </p:cmd>
                                  </p:childTnLst>
                                </p:cTn>
                              </p:par>
                            </p:childTnLst>
                          </p:cTn>
                        </p:par>
                      </p:childTnLst>
                    </p:cTn>
                  </p:par>
                  <p:par>
                    <p:cTn id="7" fill="hold">
                      <p:stCondLst>
                        <p:cond delay="indefinite"/>
                      </p:stCondLst>
                      <p:childTnLst>
                        <p:par>
                          <p:cTn id="8" fill="hold">
                            <p:stCondLst>
                              <p:cond delay="0"/>
                            </p:stCondLst>
                            <p:childTnLst>
                              <p:par>
                                <p:cTn id="9" presetID="27" presetClass="entr" presetSubtype="0" fill="hold" nodeType="clickEffect">
                                  <p:stCondLst>
                                    <p:cond delay="0"/>
                                  </p:stCondLst>
                                  <p:iterate type="lt">
                                    <p:tmPct val="50000"/>
                                  </p:iterate>
                                  <p:childTnLst>
                                    <p:set>
                                      <p:cBhvr>
                                        <p:cTn id="10" dur="1" fill="hold">
                                          <p:stCondLst>
                                            <p:cond delay="0"/>
                                          </p:stCondLst>
                                        </p:cTn>
                                        <p:tgtEl>
                                          <p:spTgt spid="20">
                                            <p:txEl>
                                              <p:pRg st="0" end="0"/>
                                            </p:txEl>
                                          </p:spTgt>
                                        </p:tgtEl>
                                        <p:attrNameLst>
                                          <p:attrName>style.visibility</p:attrName>
                                        </p:attrNameLst>
                                      </p:cBhvr>
                                      <p:to>
                                        <p:strVal val="visible"/>
                                      </p:to>
                                    </p:set>
                                    <p:anim calcmode="discrete" valueType="clr">
                                      <p:cBhvr override="childStyle">
                                        <p:cTn id="11" dur="80"/>
                                        <p:tgtEl>
                                          <p:spTgt spid="2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20">
                                            <p:txEl>
                                              <p:pRg st="0" end="0"/>
                                            </p:txEl>
                                          </p:spTgt>
                                        </p:tgtEl>
                                        <p:attrNameLst>
                                          <p:attrName>fillcolor</p:attrName>
                                        </p:attrNameLst>
                                      </p:cBhvr>
                                      <p:tavLst>
                                        <p:tav tm="0">
                                          <p:val>
                                            <p:clrVal>
                                              <a:schemeClr val="accent2"/>
                                            </p:clrVal>
                                          </p:val>
                                        </p:tav>
                                        <p:tav tm="50000">
                                          <p:val>
                                            <p:clrVal>
                                              <a:schemeClr val="hlink"/>
                                            </p:clrVal>
                                          </p:val>
                                        </p:tav>
                                      </p:tavLst>
                                    </p:anim>
                                    <p:set>
                                      <p:cBhvr>
                                        <p:cTn id="13" dur="80"/>
                                        <p:tgtEl>
                                          <p:spTgt spid="20">
                                            <p:txEl>
                                              <p:pRg st="0" end="0"/>
                                            </p:txEl>
                                          </p:spTgt>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20" presetClass="entr" presetSubtype="0" fill="hold" nodeType="clickEffect">
                                  <p:stCondLst>
                                    <p:cond delay="0"/>
                                  </p:stCondLst>
                                  <p:childTnLst>
                                    <p:set>
                                      <p:cBhvr>
                                        <p:cTn id="17" dur="1" fill="hold">
                                          <p:stCondLst>
                                            <p:cond delay="0"/>
                                          </p:stCondLst>
                                        </p:cTn>
                                        <p:tgtEl>
                                          <p:spTgt spid="20483"/>
                                        </p:tgtEl>
                                        <p:attrNameLst>
                                          <p:attrName>style.visibility</p:attrName>
                                        </p:attrNameLst>
                                      </p:cBhvr>
                                      <p:to>
                                        <p:strVal val="visible"/>
                                      </p:to>
                                    </p:set>
                                    <p:animEffect transition="in" filter="wedge">
                                      <p:cBhvr>
                                        <p:cTn id="18" dur="2000"/>
                                        <p:tgtEl>
                                          <p:spTgt spid="20483"/>
                                        </p:tgtEl>
                                      </p:cBhvr>
                                    </p:animEffect>
                                  </p:childTnLst>
                                </p:cTn>
                              </p:par>
                              <p:par>
                                <p:cTn id="19" presetID="27" presetClass="entr" presetSubtype="0" fill="hold" nodeType="withEffect">
                                  <p:stCondLst>
                                    <p:cond delay="0"/>
                                  </p:stCondLst>
                                  <p:iterate type="lt">
                                    <p:tmPct val="50000"/>
                                  </p:iterate>
                                  <p:childTnLst>
                                    <p:set>
                                      <p:cBhvr>
                                        <p:cTn id="20" dur="1" fill="hold">
                                          <p:stCondLst>
                                            <p:cond delay="0"/>
                                          </p:stCondLst>
                                        </p:cTn>
                                        <p:tgtEl>
                                          <p:spTgt spid="3076">
                                            <p:txEl>
                                              <p:pRg st="1" end="1"/>
                                            </p:txEl>
                                          </p:spTgt>
                                        </p:tgtEl>
                                        <p:attrNameLst>
                                          <p:attrName>style.visibility</p:attrName>
                                        </p:attrNameLst>
                                      </p:cBhvr>
                                      <p:to>
                                        <p:strVal val="visible"/>
                                      </p:to>
                                    </p:set>
                                    <p:anim calcmode="discrete" valueType="clr">
                                      <p:cBhvr override="childStyle">
                                        <p:cTn id="21" dur="80"/>
                                        <p:tgtEl>
                                          <p:spTgt spid="3076">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3076">
                                            <p:txEl>
                                              <p:pRg st="1" end="1"/>
                                            </p:txEl>
                                          </p:spTgt>
                                        </p:tgtEl>
                                        <p:attrNameLst>
                                          <p:attrName>fillcolor</p:attrName>
                                        </p:attrNameLst>
                                      </p:cBhvr>
                                      <p:tavLst>
                                        <p:tav tm="0">
                                          <p:val>
                                            <p:clrVal>
                                              <a:schemeClr val="accent2"/>
                                            </p:clrVal>
                                          </p:val>
                                        </p:tav>
                                        <p:tav tm="50000">
                                          <p:val>
                                            <p:clrVal>
                                              <a:schemeClr val="hlink"/>
                                            </p:clrVal>
                                          </p:val>
                                        </p:tav>
                                      </p:tavLst>
                                    </p:anim>
                                    <p:set>
                                      <p:cBhvr>
                                        <p:cTn id="23" dur="80"/>
                                        <p:tgtEl>
                                          <p:spTgt spid="3076">
                                            <p:txEl>
                                              <p:pRg st="1" end="1"/>
                                            </p:txEl>
                                          </p:spTgt>
                                        </p:tgtEl>
                                        <p:attrNameLst>
                                          <p:attrName>fill.type</p:attrName>
                                        </p:attrNameLst>
                                      </p:cBhvr>
                                      <p:to>
                                        <p:strVal val="solid"/>
                                      </p:to>
                                    </p:set>
                                  </p:childTnLst>
                                </p:cTn>
                              </p:par>
                              <p:par>
                                <p:cTn id="24" presetID="20" presetClass="entr" presetSubtype="0" fill="hold" nodeType="withEffect">
                                  <p:stCondLst>
                                    <p:cond delay="0"/>
                                  </p:stCondLst>
                                  <p:childTnLst>
                                    <p:set>
                                      <p:cBhvr>
                                        <p:cTn id="25" dur="1" fill="hold">
                                          <p:stCondLst>
                                            <p:cond delay="0"/>
                                          </p:stCondLst>
                                        </p:cTn>
                                        <p:tgtEl>
                                          <p:spTgt spid="20485"/>
                                        </p:tgtEl>
                                        <p:attrNameLst>
                                          <p:attrName>style.visibility</p:attrName>
                                        </p:attrNameLst>
                                      </p:cBhvr>
                                      <p:to>
                                        <p:strVal val="visible"/>
                                      </p:to>
                                    </p:set>
                                    <p:animEffect transition="in" filter="wedge">
                                      <p:cBhvr>
                                        <p:cTn id="26" dur="2000"/>
                                        <p:tgtEl>
                                          <p:spTgt spid="20485"/>
                                        </p:tgtEl>
                                      </p:cBhvr>
                                    </p:animEffect>
                                  </p:childTnLst>
                                </p:cTn>
                              </p:par>
                              <p:par>
                                <p:cTn id="27" presetID="27" presetClass="entr" presetSubtype="0" fill="hold" grpId="0" nodeType="withEffect">
                                  <p:stCondLst>
                                    <p:cond delay="0"/>
                                  </p:stCondLst>
                                  <p:iterate type="lt">
                                    <p:tmPct val="50000"/>
                                  </p:iterate>
                                  <p:childTnLst>
                                    <p:set>
                                      <p:cBhvr>
                                        <p:cTn id="28" dur="1" fill="hold">
                                          <p:stCondLst>
                                            <p:cond delay="0"/>
                                          </p:stCondLst>
                                        </p:cTn>
                                        <p:tgtEl>
                                          <p:spTgt spid="10"/>
                                        </p:tgtEl>
                                        <p:attrNameLst>
                                          <p:attrName>style.visibility</p:attrName>
                                        </p:attrNameLst>
                                      </p:cBhvr>
                                      <p:to>
                                        <p:strVal val="visible"/>
                                      </p:to>
                                    </p:set>
                                    <p:anim calcmode="discrete" valueType="clr">
                                      <p:cBhvr override="childStyle">
                                        <p:cTn id="29"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10"/>
                                        </p:tgtEl>
                                        <p:attrNameLst>
                                          <p:attrName>fillcolor</p:attrName>
                                        </p:attrNameLst>
                                      </p:cBhvr>
                                      <p:tavLst>
                                        <p:tav tm="0">
                                          <p:val>
                                            <p:clrVal>
                                              <a:schemeClr val="accent2"/>
                                            </p:clrVal>
                                          </p:val>
                                        </p:tav>
                                        <p:tav tm="50000">
                                          <p:val>
                                            <p:clrVal>
                                              <a:schemeClr val="hlink"/>
                                            </p:clrVal>
                                          </p:val>
                                        </p:tav>
                                      </p:tavLst>
                                    </p:anim>
                                    <p:set>
                                      <p:cBhvr>
                                        <p:cTn id="31" dur="80"/>
                                        <p:tgtEl>
                                          <p:spTgt spid="10"/>
                                        </p:tgtEl>
                                        <p:attrNameLst>
                                          <p:attrName>fill.type</p:attrName>
                                        </p:attrNameLst>
                                      </p:cBhvr>
                                      <p:to>
                                        <p:strVal val="solid"/>
                                      </p:to>
                                    </p:set>
                                  </p:childTnLst>
                                </p:cTn>
                              </p:par>
                              <p:par>
                                <p:cTn id="32" presetID="20" presetClass="entr" presetSubtype="0" fill="hold" nodeType="withEffect">
                                  <p:stCondLst>
                                    <p:cond delay="0"/>
                                  </p:stCondLst>
                                  <p:childTnLst>
                                    <p:set>
                                      <p:cBhvr>
                                        <p:cTn id="33" dur="1" fill="hold">
                                          <p:stCondLst>
                                            <p:cond delay="0"/>
                                          </p:stCondLst>
                                        </p:cTn>
                                        <p:tgtEl>
                                          <p:spTgt spid="20487"/>
                                        </p:tgtEl>
                                        <p:attrNameLst>
                                          <p:attrName>style.visibility</p:attrName>
                                        </p:attrNameLst>
                                      </p:cBhvr>
                                      <p:to>
                                        <p:strVal val="visible"/>
                                      </p:to>
                                    </p:set>
                                    <p:animEffect transition="in" filter="wedge">
                                      <p:cBhvr>
                                        <p:cTn id="34" dur="2000"/>
                                        <p:tgtEl>
                                          <p:spTgt spid="20487"/>
                                        </p:tgtEl>
                                      </p:cBhvr>
                                    </p:animEffect>
                                  </p:childTnLst>
                                </p:cTn>
                              </p:par>
                              <p:par>
                                <p:cTn id="35" presetID="27" presetClass="entr" presetSubtype="0" fill="hold" grpId="0" nodeType="withEffect">
                                  <p:stCondLst>
                                    <p:cond delay="0"/>
                                  </p:stCondLst>
                                  <p:iterate type="lt">
                                    <p:tmPct val="50000"/>
                                  </p:iterate>
                                  <p:childTnLst>
                                    <p:set>
                                      <p:cBhvr>
                                        <p:cTn id="36" dur="1" fill="hold">
                                          <p:stCondLst>
                                            <p:cond delay="0"/>
                                          </p:stCondLst>
                                        </p:cTn>
                                        <p:tgtEl>
                                          <p:spTgt spid="12"/>
                                        </p:tgtEl>
                                        <p:attrNameLst>
                                          <p:attrName>style.visibility</p:attrName>
                                        </p:attrNameLst>
                                      </p:cBhvr>
                                      <p:to>
                                        <p:strVal val="visible"/>
                                      </p:to>
                                    </p:set>
                                    <p:anim calcmode="discrete" valueType="clr">
                                      <p:cBhvr override="childStyle">
                                        <p:cTn id="37"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12"/>
                                        </p:tgtEl>
                                        <p:attrNameLst>
                                          <p:attrName>fillcolor</p:attrName>
                                        </p:attrNameLst>
                                      </p:cBhvr>
                                      <p:tavLst>
                                        <p:tav tm="0">
                                          <p:val>
                                            <p:clrVal>
                                              <a:schemeClr val="accent2"/>
                                            </p:clrVal>
                                          </p:val>
                                        </p:tav>
                                        <p:tav tm="50000">
                                          <p:val>
                                            <p:clrVal>
                                              <a:schemeClr val="hlink"/>
                                            </p:clrVal>
                                          </p:val>
                                        </p:tav>
                                      </p:tavLst>
                                    </p:anim>
                                    <p:set>
                                      <p:cBhvr>
                                        <p:cTn id="39" dur="80"/>
                                        <p:tgtEl>
                                          <p:spTgt spid="12"/>
                                        </p:tgtEl>
                                        <p:attrNameLst>
                                          <p:attrName>fill.type</p:attrName>
                                        </p:attrNameLst>
                                      </p:cBhvr>
                                      <p:to>
                                        <p:strVal val="solid"/>
                                      </p:to>
                                    </p:set>
                                  </p:childTnLst>
                                </p:cTn>
                              </p:par>
                              <p:par>
                                <p:cTn id="40" presetID="20" presetClass="entr" presetSubtype="0" fill="hold" nodeType="withEffect">
                                  <p:stCondLst>
                                    <p:cond delay="0"/>
                                  </p:stCondLst>
                                  <p:childTnLst>
                                    <p:set>
                                      <p:cBhvr>
                                        <p:cTn id="41" dur="1" fill="hold">
                                          <p:stCondLst>
                                            <p:cond delay="0"/>
                                          </p:stCondLst>
                                        </p:cTn>
                                        <p:tgtEl>
                                          <p:spTgt spid="20489"/>
                                        </p:tgtEl>
                                        <p:attrNameLst>
                                          <p:attrName>style.visibility</p:attrName>
                                        </p:attrNameLst>
                                      </p:cBhvr>
                                      <p:to>
                                        <p:strVal val="visible"/>
                                      </p:to>
                                    </p:set>
                                    <p:animEffect transition="in" filter="wedge">
                                      <p:cBhvr>
                                        <p:cTn id="42" dur="2000"/>
                                        <p:tgtEl>
                                          <p:spTgt spid="20489"/>
                                        </p:tgtEl>
                                      </p:cBhvr>
                                    </p:animEffect>
                                  </p:childTnLst>
                                </p:cTn>
                              </p:par>
                              <p:par>
                                <p:cTn id="43" presetID="27" presetClass="entr" presetSubtype="0" fill="hold" grpId="0" nodeType="withEffect">
                                  <p:stCondLst>
                                    <p:cond delay="0"/>
                                  </p:stCondLst>
                                  <p:iterate type="lt">
                                    <p:tmPct val="50000"/>
                                  </p:iterate>
                                  <p:childTnLst>
                                    <p:set>
                                      <p:cBhvr>
                                        <p:cTn id="44" dur="1" fill="hold">
                                          <p:stCondLst>
                                            <p:cond delay="0"/>
                                          </p:stCondLst>
                                        </p:cTn>
                                        <p:tgtEl>
                                          <p:spTgt spid="15"/>
                                        </p:tgtEl>
                                        <p:attrNameLst>
                                          <p:attrName>style.visibility</p:attrName>
                                        </p:attrNameLst>
                                      </p:cBhvr>
                                      <p:to>
                                        <p:strVal val="visible"/>
                                      </p:to>
                                    </p:set>
                                    <p:anim calcmode="discrete" valueType="clr">
                                      <p:cBhvr override="childStyle">
                                        <p:cTn id="45"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46" dur="80"/>
                                        <p:tgtEl>
                                          <p:spTgt spid="15"/>
                                        </p:tgtEl>
                                        <p:attrNameLst>
                                          <p:attrName>fillcolor</p:attrName>
                                        </p:attrNameLst>
                                      </p:cBhvr>
                                      <p:tavLst>
                                        <p:tav tm="0">
                                          <p:val>
                                            <p:clrVal>
                                              <a:schemeClr val="accent2"/>
                                            </p:clrVal>
                                          </p:val>
                                        </p:tav>
                                        <p:tav tm="50000">
                                          <p:val>
                                            <p:clrVal>
                                              <a:schemeClr val="hlink"/>
                                            </p:clrVal>
                                          </p:val>
                                        </p:tav>
                                      </p:tavLst>
                                    </p:anim>
                                    <p:set>
                                      <p:cBhvr>
                                        <p:cTn id="47" dur="80"/>
                                        <p:tgtEl>
                                          <p:spTgt spid="15"/>
                                        </p:tgtEl>
                                        <p:attrNameLst>
                                          <p:attrName>fill.type</p:attrName>
                                        </p:attrNameLst>
                                      </p:cBhvr>
                                      <p:to>
                                        <p:strVal val="solid"/>
                                      </p:to>
                                    </p:set>
                                  </p:childTnLst>
                                </p:cTn>
                              </p:par>
                              <p:par>
                                <p:cTn id="48" presetID="20" presetClass="entr" presetSubtype="0" fill="hold" nodeType="withEffect">
                                  <p:stCondLst>
                                    <p:cond delay="0"/>
                                  </p:stCondLst>
                                  <p:childTnLst>
                                    <p:set>
                                      <p:cBhvr>
                                        <p:cTn id="49" dur="1" fill="hold">
                                          <p:stCondLst>
                                            <p:cond delay="0"/>
                                          </p:stCondLst>
                                        </p:cTn>
                                        <p:tgtEl>
                                          <p:spTgt spid="20491"/>
                                        </p:tgtEl>
                                        <p:attrNameLst>
                                          <p:attrName>style.visibility</p:attrName>
                                        </p:attrNameLst>
                                      </p:cBhvr>
                                      <p:to>
                                        <p:strVal val="visible"/>
                                      </p:to>
                                    </p:set>
                                    <p:animEffect transition="in" filter="wedge">
                                      <p:cBhvr>
                                        <p:cTn id="50" dur="2000"/>
                                        <p:tgtEl>
                                          <p:spTgt spid="20491"/>
                                        </p:tgtEl>
                                      </p:cBhvr>
                                    </p:animEffect>
                                  </p:childTnLst>
                                </p:cTn>
                              </p:par>
                              <p:par>
                                <p:cTn id="51" presetID="27" presetClass="entr" presetSubtype="0" fill="hold" grpId="0" nodeType="withEffect">
                                  <p:stCondLst>
                                    <p:cond delay="0"/>
                                  </p:stCondLst>
                                  <p:iterate type="lt">
                                    <p:tmPct val="50000"/>
                                  </p:iterate>
                                  <p:childTnLst>
                                    <p:set>
                                      <p:cBhvr>
                                        <p:cTn id="52" dur="1" fill="hold">
                                          <p:stCondLst>
                                            <p:cond delay="0"/>
                                          </p:stCondLst>
                                        </p:cTn>
                                        <p:tgtEl>
                                          <p:spTgt spid="17"/>
                                        </p:tgtEl>
                                        <p:attrNameLst>
                                          <p:attrName>style.visibility</p:attrName>
                                        </p:attrNameLst>
                                      </p:cBhvr>
                                      <p:to>
                                        <p:strVal val="visible"/>
                                      </p:to>
                                    </p:set>
                                    <p:anim calcmode="discrete" valueType="clr">
                                      <p:cBhvr override="childStyle">
                                        <p:cTn id="53"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54" dur="80"/>
                                        <p:tgtEl>
                                          <p:spTgt spid="17"/>
                                        </p:tgtEl>
                                        <p:attrNameLst>
                                          <p:attrName>fillcolor</p:attrName>
                                        </p:attrNameLst>
                                      </p:cBhvr>
                                      <p:tavLst>
                                        <p:tav tm="0">
                                          <p:val>
                                            <p:clrVal>
                                              <a:schemeClr val="accent2"/>
                                            </p:clrVal>
                                          </p:val>
                                        </p:tav>
                                        <p:tav tm="50000">
                                          <p:val>
                                            <p:clrVal>
                                              <a:schemeClr val="hlink"/>
                                            </p:clrVal>
                                          </p:val>
                                        </p:tav>
                                      </p:tavLst>
                                    </p:anim>
                                    <p:set>
                                      <p:cBhvr>
                                        <p:cTn id="55" dur="80"/>
                                        <p:tgtEl>
                                          <p:spTgt spid="17"/>
                                        </p:tgtEl>
                                        <p:attrNameLst>
                                          <p:attrName>fill.type</p:attrName>
                                        </p:attrNameLst>
                                      </p:cBhvr>
                                      <p:to>
                                        <p:strVal val="solid"/>
                                      </p:to>
                                    </p:set>
                                  </p:childTnLst>
                                </p:cTn>
                              </p:par>
                              <p:par>
                                <p:cTn id="56" presetID="20" presetClass="entr" presetSubtype="0" fill="hold" nodeType="withEffect">
                                  <p:stCondLst>
                                    <p:cond delay="0"/>
                                  </p:stCondLst>
                                  <p:childTnLst>
                                    <p:set>
                                      <p:cBhvr>
                                        <p:cTn id="57" dur="1" fill="hold">
                                          <p:stCondLst>
                                            <p:cond delay="0"/>
                                          </p:stCondLst>
                                        </p:cTn>
                                        <p:tgtEl>
                                          <p:spTgt spid="20493"/>
                                        </p:tgtEl>
                                        <p:attrNameLst>
                                          <p:attrName>style.visibility</p:attrName>
                                        </p:attrNameLst>
                                      </p:cBhvr>
                                      <p:to>
                                        <p:strVal val="visible"/>
                                      </p:to>
                                    </p:set>
                                    <p:animEffect transition="in" filter="wedge">
                                      <p:cBhvr>
                                        <p:cTn id="58" dur="2000"/>
                                        <p:tgtEl>
                                          <p:spTgt spid="20493"/>
                                        </p:tgtEl>
                                      </p:cBhvr>
                                    </p:animEffect>
                                  </p:childTnLst>
                                </p:cTn>
                              </p:par>
                              <p:par>
                                <p:cTn id="59" presetID="27" presetClass="entr" presetSubtype="0" fill="hold" grpId="0" nodeType="withEffect">
                                  <p:stCondLst>
                                    <p:cond delay="0"/>
                                  </p:stCondLst>
                                  <p:iterate type="lt">
                                    <p:tmPct val="50000"/>
                                  </p:iterate>
                                  <p:childTnLst>
                                    <p:set>
                                      <p:cBhvr>
                                        <p:cTn id="60" dur="1" fill="hold">
                                          <p:stCondLst>
                                            <p:cond delay="0"/>
                                          </p:stCondLst>
                                        </p:cTn>
                                        <p:tgtEl>
                                          <p:spTgt spid="19"/>
                                        </p:tgtEl>
                                        <p:attrNameLst>
                                          <p:attrName>style.visibility</p:attrName>
                                        </p:attrNameLst>
                                      </p:cBhvr>
                                      <p:to>
                                        <p:strVal val="visible"/>
                                      </p:to>
                                    </p:set>
                                    <p:anim calcmode="discrete" valueType="clr">
                                      <p:cBhvr override="childStyle">
                                        <p:cTn id="61"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62" dur="80"/>
                                        <p:tgtEl>
                                          <p:spTgt spid="19"/>
                                        </p:tgtEl>
                                        <p:attrNameLst>
                                          <p:attrName>fillcolor</p:attrName>
                                        </p:attrNameLst>
                                      </p:cBhvr>
                                      <p:tavLst>
                                        <p:tav tm="0">
                                          <p:val>
                                            <p:clrVal>
                                              <a:schemeClr val="accent2"/>
                                            </p:clrVal>
                                          </p:val>
                                        </p:tav>
                                        <p:tav tm="50000">
                                          <p:val>
                                            <p:clrVal>
                                              <a:schemeClr val="hlink"/>
                                            </p:clrVal>
                                          </p:val>
                                        </p:tav>
                                      </p:tavLst>
                                    </p:anim>
                                    <p:set>
                                      <p:cBhvr>
                                        <p:cTn id="63" dur="80"/>
                                        <p:tgtEl>
                                          <p:spTgt spid="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64" fill="hold" display="0">
                  <p:stCondLst>
                    <p:cond delay="indefinite"/>
                  </p:stCondLst>
                  <p:endCondLst>
                    <p:cond evt="onPrev" delay="0">
                      <p:tgtEl>
                        <p:sldTgt/>
                      </p:tgtEl>
                    </p:cond>
                    <p:cond evt="onStopAudio" delay="0">
                      <p:tgtEl>
                        <p:sldTgt/>
                      </p:tgtEl>
                    </p:cond>
                  </p:endCondLst>
                </p:cTn>
                <p:tgtEl>
                  <p:spTgt spid="3082"/>
                </p:tgtEl>
              </p:cMediaNode>
            </p:audio>
          </p:childTnLst>
        </p:cTn>
      </p:par>
    </p:tnLst>
    <p:bldLst>
      <p:bldP spid="10" grpId="0"/>
      <p:bldP spid="12" grpId="0"/>
      <p:bldP spid="15" grpId="0"/>
      <p:bldP spid="17" grpId="0"/>
      <p:bldP spid="1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descr="C:\WINDOWS\Рабочий стол\Korvi\для през\знаки\SVETOFOR_RU - Библиотека - ПДД - Дорожные Знаки - Запрещающие Знаки.files\sn3_18_1.gif"/>
          <p:cNvPicPr>
            <a:picLocks noGrp="1" noChangeAspect="1" noChangeArrowheads="1"/>
          </p:cNvPicPr>
          <p:nvPr>
            <p:ph type="clipArt" sz="half" idx="1"/>
          </p:nvPr>
        </p:nvPicPr>
        <p:blipFill>
          <a:blip r:embed="rId3"/>
          <a:srcRect/>
          <a:stretch>
            <a:fillRect/>
          </a:stretch>
        </p:blipFill>
        <p:spPr>
          <a:xfrm>
            <a:off x="357188" y="285750"/>
            <a:ext cx="2357437" cy="2214563"/>
          </a:xfrm>
        </p:spPr>
      </p:pic>
      <p:pic>
        <p:nvPicPr>
          <p:cNvPr id="21511" name="Picture 7">
            <a:hlinkClick r:id="" action="ppaction://media"/>
          </p:cNvPr>
          <p:cNvPicPr>
            <a:picLocks noRot="1" noChangeAspect="1" noChangeArrowheads="1"/>
          </p:cNvPicPr>
          <p:nvPr>
            <a:wavAudioFile r:embed="rId1" name="~PP1292.WAV"/>
          </p:nvPr>
        </p:nvPicPr>
        <p:blipFill>
          <a:blip r:embed="rId4"/>
          <a:srcRect/>
          <a:stretch>
            <a:fillRect/>
          </a:stretch>
        </p:blipFill>
        <p:spPr bwMode="auto">
          <a:xfrm>
            <a:off x="8726488" y="6440488"/>
            <a:ext cx="304800" cy="304800"/>
          </a:xfrm>
          <a:prstGeom prst="rect">
            <a:avLst/>
          </a:prstGeom>
          <a:noFill/>
          <a:ln w="9525">
            <a:noFill/>
            <a:miter lim="800000"/>
            <a:headEnd/>
            <a:tailEnd/>
          </a:ln>
        </p:spPr>
      </p:pic>
      <p:sp>
        <p:nvSpPr>
          <p:cNvPr id="8" name="Прямоугольник 7"/>
          <p:cNvSpPr/>
          <p:nvPr/>
        </p:nvSpPr>
        <p:spPr>
          <a:xfrm>
            <a:off x="500063" y="2643188"/>
            <a:ext cx="2759075" cy="338137"/>
          </a:xfrm>
          <a:prstGeom prst="rect">
            <a:avLst/>
          </a:prstGeom>
        </p:spPr>
        <p:txBody>
          <a:bodyPr>
            <a:spAutoFit/>
          </a:bodyPr>
          <a:lstStyle/>
          <a:p>
            <a:pPr algn="ctr">
              <a:defRPr/>
            </a:pPr>
            <a:r>
              <a:rPr lang="ru-RU" b="1" baseline="30000" dirty="0">
                <a:solidFill>
                  <a:srgbClr val="0000CC"/>
                </a:solidFill>
                <a:effectLst>
                  <a:outerShdw blurRad="38100" dist="38100" dir="2700000" algn="tl">
                    <a:srgbClr val="C0C0C0"/>
                  </a:outerShdw>
                </a:effectLst>
                <a:latin typeface="Times New Roman" pitchFamily="18" charset="-52"/>
              </a:rPr>
              <a:t>Поворот направо запрещен</a:t>
            </a:r>
            <a:r>
              <a:rPr lang="ru-RU" sz="1050" dirty="0">
                <a:latin typeface="Times New Roman" pitchFamily="18" charset="-52"/>
              </a:rPr>
              <a:t> </a:t>
            </a:r>
          </a:p>
        </p:txBody>
      </p:sp>
      <p:pic>
        <p:nvPicPr>
          <p:cNvPr id="21509" name="Picture 6" descr="C:\WINDOWS\Рабочий стол\Korvi\для през\знаки\SVETOFOR_RU - Библиотека - ПДД - Дорожные Знаки - Запрещающие Знаки.files\sn3_18_2.gif"/>
          <p:cNvPicPr>
            <a:picLocks noChangeAspect="1" noChangeArrowheads="1"/>
          </p:cNvPicPr>
          <p:nvPr/>
        </p:nvPicPr>
        <p:blipFill>
          <a:blip r:embed="rId5"/>
          <a:srcRect/>
          <a:stretch>
            <a:fillRect/>
          </a:stretch>
        </p:blipFill>
        <p:spPr bwMode="auto">
          <a:xfrm>
            <a:off x="3357563" y="285750"/>
            <a:ext cx="2200275" cy="2214563"/>
          </a:xfrm>
          <a:prstGeom prst="rect">
            <a:avLst/>
          </a:prstGeom>
          <a:noFill/>
          <a:ln w="9525">
            <a:noFill/>
            <a:miter lim="800000"/>
            <a:headEnd/>
            <a:tailEnd/>
          </a:ln>
        </p:spPr>
      </p:pic>
      <p:sp>
        <p:nvSpPr>
          <p:cNvPr id="10" name="Прямоугольник 9"/>
          <p:cNvSpPr/>
          <p:nvPr/>
        </p:nvSpPr>
        <p:spPr>
          <a:xfrm>
            <a:off x="3244850" y="2643188"/>
            <a:ext cx="2654300" cy="338137"/>
          </a:xfrm>
          <a:prstGeom prst="rect">
            <a:avLst/>
          </a:prstGeom>
        </p:spPr>
        <p:txBody>
          <a:bodyPr>
            <a:spAutoFit/>
          </a:bodyPr>
          <a:lstStyle/>
          <a:p>
            <a:pPr algn="ctr">
              <a:defRPr/>
            </a:pPr>
            <a:r>
              <a:rPr lang="ru-RU" b="1" baseline="30000" dirty="0">
                <a:solidFill>
                  <a:srgbClr val="0000CC"/>
                </a:solidFill>
                <a:effectLst>
                  <a:outerShdw blurRad="38100" dist="38100" dir="2700000" algn="tl">
                    <a:srgbClr val="C0C0C0"/>
                  </a:outerShdw>
                </a:effectLst>
                <a:latin typeface="Times New Roman" pitchFamily="18" charset="-52"/>
              </a:rPr>
              <a:t>Поворот налево запрещен </a:t>
            </a:r>
          </a:p>
        </p:txBody>
      </p:sp>
      <p:pic>
        <p:nvPicPr>
          <p:cNvPr id="2" name="Picture 6" descr="C:\WINDOWS\Рабочий стол\Korvi\для през\знаки\SVETOFOR_RU - Библиотека - ПДД - Дорожные Знаки - Запрещающие Знаки.files\sn3_19.gif"/>
          <p:cNvPicPr>
            <a:picLocks noChangeAspect="1" noChangeArrowheads="1"/>
          </p:cNvPicPr>
          <p:nvPr/>
        </p:nvPicPr>
        <p:blipFill>
          <a:blip r:embed="rId6"/>
          <a:srcRect/>
          <a:stretch>
            <a:fillRect/>
          </a:stretch>
        </p:blipFill>
        <p:spPr bwMode="auto">
          <a:xfrm>
            <a:off x="6524625" y="285750"/>
            <a:ext cx="2143125" cy="2143125"/>
          </a:xfrm>
          <a:prstGeom prst="rect">
            <a:avLst/>
          </a:prstGeom>
          <a:noFill/>
          <a:ln w="9525">
            <a:noFill/>
            <a:miter lim="800000"/>
            <a:headEnd/>
            <a:tailEnd/>
          </a:ln>
        </p:spPr>
      </p:pic>
      <p:sp>
        <p:nvSpPr>
          <p:cNvPr id="12" name="Прямоугольник 11"/>
          <p:cNvSpPr/>
          <p:nvPr/>
        </p:nvSpPr>
        <p:spPr>
          <a:xfrm>
            <a:off x="6572250" y="2643188"/>
            <a:ext cx="2011363" cy="338137"/>
          </a:xfrm>
          <a:prstGeom prst="rect">
            <a:avLst/>
          </a:prstGeom>
        </p:spPr>
        <p:txBody>
          <a:bodyPr wrap="none">
            <a:spAutoFit/>
          </a:bodyPr>
          <a:lstStyle/>
          <a:p>
            <a:pPr algn="ctr">
              <a:defRPr/>
            </a:pPr>
            <a:r>
              <a:rPr lang="ru-RU" b="1" baseline="30000" dirty="0">
                <a:solidFill>
                  <a:srgbClr val="0000CC"/>
                </a:solidFill>
                <a:effectLst>
                  <a:outerShdw blurRad="38100" dist="38100" dir="2700000" algn="tl">
                    <a:srgbClr val="C0C0C0"/>
                  </a:outerShdw>
                </a:effectLst>
                <a:latin typeface="Times New Roman" pitchFamily="18" charset="-52"/>
              </a:rPr>
              <a:t>Разворот запрещен </a:t>
            </a:r>
          </a:p>
        </p:txBody>
      </p:sp>
      <p:pic>
        <p:nvPicPr>
          <p:cNvPr id="21513" name="Picture 9" descr="C:\WINDOWS\Рабочий стол\Korvi\для през\знаки\SVETOFOR_RU - Библиотека - ПДД - Дорожные Знаки - Запрещающие Знаки.files\sn3_24.gif"/>
          <p:cNvPicPr>
            <a:picLocks noChangeAspect="1" noChangeArrowheads="1"/>
          </p:cNvPicPr>
          <p:nvPr/>
        </p:nvPicPr>
        <p:blipFill>
          <a:blip r:embed="rId7"/>
          <a:srcRect/>
          <a:stretch>
            <a:fillRect/>
          </a:stretch>
        </p:blipFill>
        <p:spPr bwMode="auto">
          <a:xfrm>
            <a:off x="357188" y="3214688"/>
            <a:ext cx="2428875" cy="2428875"/>
          </a:xfrm>
          <a:prstGeom prst="rect">
            <a:avLst/>
          </a:prstGeom>
          <a:noFill/>
          <a:ln w="9525">
            <a:noFill/>
            <a:miter lim="800000"/>
            <a:headEnd/>
            <a:tailEnd/>
          </a:ln>
        </p:spPr>
      </p:pic>
      <p:sp>
        <p:nvSpPr>
          <p:cNvPr id="14" name="Прямоугольник 13"/>
          <p:cNvSpPr/>
          <p:nvPr/>
        </p:nvSpPr>
        <p:spPr>
          <a:xfrm>
            <a:off x="142875" y="5786438"/>
            <a:ext cx="2495550" cy="584200"/>
          </a:xfrm>
          <a:prstGeom prst="rect">
            <a:avLst/>
          </a:prstGeom>
        </p:spPr>
        <p:txBody>
          <a:bodyPr wrap="none">
            <a:spAutoFit/>
          </a:bodyPr>
          <a:lstStyle/>
          <a:p>
            <a:pPr algn="ctr">
              <a:defRPr/>
            </a:pPr>
            <a:r>
              <a:rPr lang="ru-RU" b="1" baseline="30000" dirty="0">
                <a:solidFill>
                  <a:srgbClr val="0000CC"/>
                </a:solidFill>
                <a:effectLst>
                  <a:outerShdw blurRad="38100" dist="38100" dir="2700000" algn="tl">
                    <a:srgbClr val="C0C0C0"/>
                  </a:outerShdw>
                </a:effectLst>
                <a:latin typeface="Times New Roman" pitchFamily="18" charset="-52"/>
              </a:rPr>
              <a:t>Ограничение </a:t>
            </a:r>
          </a:p>
          <a:p>
            <a:pPr algn="ctr">
              <a:defRPr/>
            </a:pPr>
            <a:r>
              <a:rPr lang="ru-RU" b="1" baseline="30000" dirty="0">
                <a:solidFill>
                  <a:srgbClr val="0000CC"/>
                </a:solidFill>
                <a:effectLst>
                  <a:outerShdw blurRad="38100" dist="38100" dir="2700000" algn="tl">
                    <a:srgbClr val="C0C0C0"/>
                  </a:outerShdw>
                </a:effectLst>
                <a:latin typeface="Times New Roman" pitchFamily="18" charset="-52"/>
              </a:rPr>
              <a:t>максимальной скорости </a:t>
            </a:r>
          </a:p>
        </p:txBody>
      </p:sp>
      <p:pic>
        <p:nvPicPr>
          <p:cNvPr id="21515" name="Picture 6" descr="C:\WINDOWS\Рабочий стол\Korvi\для през\знаки\SVETOFOR_RU - Библиотека - ПДД - Дорожные Знаки - Запрещающие Знаки.files\sn3_27.gif"/>
          <p:cNvPicPr>
            <a:picLocks noChangeAspect="1" noChangeArrowheads="1"/>
          </p:cNvPicPr>
          <p:nvPr/>
        </p:nvPicPr>
        <p:blipFill>
          <a:blip r:embed="rId8"/>
          <a:srcRect/>
          <a:stretch>
            <a:fillRect/>
          </a:stretch>
        </p:blipFill>
        <p:spPr bwMode="auto">
          <a:xfrm>
            <a:off x="3357563" y="3214688"/>
            <a:ext cx="2357437" cy="2357437"/>
          </a:xfrm>
          <a:prstGeom prst="rect">
            <a:avLst/>
          </a:prstGeom>
          <a:noFill/>
          <a:ln w="9525">
            <a:noFill/>
            <a:miter lim="800000"/>
            <a:headEnd/>
            <a:tailEnd/>
          </a:ln>
        </p:spPr>
      </p:pic>
      <p:sp>
        <p:nvSpPr>
          <p:cNvPr id="16" name="Прямоугольник 15"/>
          <p:cNvSpPr/>
          <p:nvPr/>
        </p:nvSpPr>
        <p:spPr>
          <a:xfrm>
            <a:off x="3286125" y="5786438"/>
            <a:ext cx="2263775" cy="338137"/>
          </a:xfrm>
          <a:prstGeom prst="rect">
            <a:avLst/>
          </a:prstGeom>
        </p:spPr>
        <p:txBody>
          <a:bodyPr wrap="none">
            <a:spAutoFit/>
          </a:bodyPr>
          <a:lstStyle/>
          <a:p>
            <a:pPr algn="ctr">
              <a:defRPr/>
            </a:pPr>
            <a:r>
              <a:rPr lang="ru-RU" b="1" baseline="30000" dirty="0">
                <a:solidFill>
                  <a:srgbClr val="0000CC"/>
                </a:solidFill>
                <a:effectLst>
                  <a:outerShdw blurRad="38100" dist="38100" dir="2700000" algn="tl">
                    <a:srgbClr val="C0C0C0"/>
                  </a:outerShdw>
                </a:effectLst>
                <a:latin typeface="Times New Roman" pitchFamily="18" charset="-52"/>
              </a:rPr>
              <a:t>Остановка запрещена</a:t>
            </a:r>
            <a:r>
              <a:rPr lang="ru-RU" sz="1050" dirty="0">
                <a:latin typeface="Times New Roman" pitchFamily="18" charset="-52"/>
              </a:rPr>
              <a:t> </a:t>
            </a:r>
          </a:p>
        </p:txBody>
      </p:sp>
      <p:pic>
        <p:nvPicPr>
          <p:cNvPr id="21517" name="Picture 6" descr="C:\WINDOWS\Рабочий стол\Korvi\для през\знаки\SVETOFOR_RU - Библиотека - ПДД - Дорожные Знаки - Запрещающие Знаки.files\sn3_28.gif"/>
          <p:cNvPicPr>
            <a:picLocks noChangeAspect="1" noChangeArrowheads="1"/>
          </p:cNvPicPr>
          <p:nvPr/>
        </p:nvPicPr>
        <p:blipFill>
          <a:blip r:embed="rId9"/>
          <a:srcRect/>
          <a:stretch>
            <a:fillRect/>
          </a:stretch>
        </p:blipFill>
        <p:spPr bwMode="auto">
          <a:xfrm>
            <a:off x="6500813" y="3286125"/>
            <a:ext cx="2286000" cy="2286000"/>
          </a:xfrm>
          <a:prstGeom prst="rect">
            <a:avLst/>
          </a:prstGeom>
          <a:noFill/>
          <a:ln w="9525">
            <a:noFill/>
            <a:miter lim="800000"/>
            <a:headEnd/>
            <a:tailEnd/>
          </a:ln>
        </p:spPr>
      </p:pic>
      <p:sp>
        <p:nvSpPr>
          <p:cNvPr id="18" name="Прямоугольник 17"/>
          <p:cNvSpPr/>
          <p:nvPr/>
        </p:nvSpPr>
        <p:spPr>
          <a:xfrm>
            <a:off x="6572250" y="5715000"/>
            <a:ext cx="2066925" cy="338138"/>
          </a:xfrm>
          <a:prstGeom prst="rect">
            <a:avLst/>
          </a:prstGeom>
        </p:spPr>
        <p:txBody>
          <a:bodyPr wrap="none">
            <a:spAutoFit/>
          </a:bodyPr>
          <a:lstStyle/>
          <a:p>
            <a:pPr algn="ctr">
              <a:defRPr/>
            </a:pPr>
            <a:r>
              <a:rPr lang="ru-RU" b="1" baseline="30000" dirty="0">
                <a:solidFill>
                  <a:srgbClr val="0000CC"/>
                </a:solidFill>
                <a:effectLst>
                  <a:outerShdw blurRad="38100" dist="38100" dir="2700000" algn="tl">
                    <a:srgbClr val="C0C0C0"/>
                  </a:outerShdw>
                </a:effectLst>
                <a:latin typeface="Times New Roman" pitchFamily="18" charset="-52"/>
              </a:rPr>
              <a:t>Стоянка запрещена </a:t>
            </a:r>
          </a:p>
        </p:txBody>
      </p:sp>
    </p:spTree>
  </p:cSld>
  <p:clrMapOvr>
    <a:masterClrMapping/>
  </p:clrMapOvr>
  <p:transition advTm="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511"/>
                                        </p:tgtEl>
                                      </p:cBhvr>
                                    </p:cmd>
                                  </p:childTnLst>
                                </p:cTn>
                              </p:par>
                              <p:par>
                                <p:cTn id="7" presetID="20" presetClass="entr" presetSubtype="0" fill="hold" nodeType="withEffect">
                                  <p:stCondLst>
                                    <p:cond delay="0"/>
                                  </p:stCondLst>
                                  <p:childTnLst>
                                    <p:set>
                                      <p:cBhvr>
                                        <p:cTn id="8" dur="1" fill="hold">
                                          <p:stCondLst>
                                            <p:cond delay="0"/>
                                          </p:stCondLst>
                                        </p:cTn>
                                        <p:tgtEl>
                                          <p:spTgt spid="21506"/>
                                        </p:tgtEl>
                                        <p:attrNameLst>
                                          <p:attrName>style.visibility</p:attrName>
                                        </p:attrNameLst>
                                      </p:cBhvr>
                                      <p:to>
                                        <p:strVal val="visible"/>
                                      </p:to>
                                    </p:set>
                                    <p:animEffect transition="in" filter="wedge">
                                      <p:cBhvr>
                                        <p:cTn id="9" dur="2000"/>
                                        <p:tgtEl>
                                          <p:spTgt spid="21506"/>
                                        </p:tgtEl>
                                      </p:cBhvr>
                                    </p:animEffect>
                                  </p:childTnLst>
                                </p:cTn>
                              </p:par>
                              <p:par>
                                <p:cTn id="10" presetID="27" presetClass="entr" presetSubtype="0" fill="hold" grpId="0" nodeType="withEffect">
                                  <p:stCondLst>
                                    <p:cond delay="0"/>
                                  </p:stCondLst>
                                  <p:iterate type="lt">
                                    <p:tmPct val="50000"/>
                                  </p:iterate>
                                  <p:childTnLst>
                                    <p:set>
                                      <p:cBhvr>
                                        <p:cTn id="11" dur="1" fill="hold">
                                          <p:stCondLst>
                                            <p:cond delay="0"/>
                                          </p:stCondLst>
                                        </p:cTn>
                                        <p:tgtEl>
                                          <p:spTgt spid="8"/>
                                        </p:tgtEl>
                                        <p:attrNameLst>
                                          <p:attrName>style.visibility</p:attrName>
                                        </p:attrNameLst>
                                      </p:cBhvr>
                                      <p:to>
                                        <p:strVal val="visible"/>
                                      </p:to>
                                    </p:set>
                                    <p:anim calcmode="discrete" valueType="clr">
                                      <p:cBhvr override="childStyle">
                                        <p:cTn id="12"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8"/>
                                        </p:tgtEl>
                                        <p:attrNameLst>
                                          <p:attrName>fillcolor</p:attrName>
                                        </p:attrNameLst>
                                      </p:cBhvr>
                                      <p:tavLst>
                                        <p:tav tm="0">
                                          <p:val>
                                            <p:clrVal>
                                              <a:schemeClr val="accent2"/>
                                            </p:clrVal>
                                          </p:val>
                                        </p:tav>
                                        <p:tav tm="50000">
                                          <p:val>
                                            <p:clrVal>
                                              <a:schemeClr val="hlink"/>
                                            </p:clrVal>
                                          </p:val>
                                        </p:tav>
                                      </p:tavLst>
                                    </p:anim>
                                    <p:set>
                                      <p:cBhvr>
                                        <p:cTn id="14" dur="80"/>
                                        <p:tgtEl>
                                          <p:spTgt spid="8"/>
                                        </p:tgtEl>
                                        <p:attrNameLst>
                                          <p:attrName>fill.type</p:attrName>
                                        </p:attrNameLst>
                                      </p:cBhvr>
                                      <p:to>
                                        <p:strVal val="solid"/>
                                      </p:to>
                                    </p:set>
                                  </p:childTnLst>
                                </p:cTn>
                              </p:par>
                              <p:par>
                                <p:cTn id="15" presetID="20" presetClass="entr" presetSubtype="0" fill="hold" nodeType="withEffect">
                                  <p:stCondLst>
                                    <p:cond delay="0"/>
                                  </p:stCondLst>
                                  <p:childTnLst>
                                    <p:set>
                                      <p:cBhvr>
                                        <p:cTn id="16" dur="1" fill="hold">
                                          <p:stCondLst>
                                            <p:cond delay="0"/>
                                          </p:stCondLst>
                                        </p:cTn>
                                        <p:tgtEl>
                                          <p:spTgt spid="21509"/>
                                        </p:tgtEl>
                                        <p:attrNameLst>
                                          <p:attrName>style.visibility</p:attrName>
                                        </p:attrNameLst>
                                      </p:cBhvr>
                                      <p:to>
                                        <p:strVal val="visible"/>
                                      </p:to>
                                    </p:set>
                                    <p:animEffect transition="in" filter="wedge">
                                      <p:cBhvr>
                                        <p:cTn id="17" dur="2000"/>
                                        <p:tgtEl>
                                          <p:spTgt spid="21509"/>
                                        </p:tgtEl>
                                      </p:cBhvr>
                                    </p:animEffect>
                                  </p:childTnLst>
                                </p:cTn>
                              </p:par>
                              <p:par>
                                <p:cTn id="18" presetID="27" presetClass="entr" presetSubtype="0" fill="hold" grpId="0" nodeType="withEffect">
                                  <p:stCondLst>
                                    <p:cond delay="0"/>
                                  </p:stCondLst>
                                  <p:iterate type="lt">
                                    <p:tmPct val="50000"/>
                                  </p:iterate>
                                  <p:childTnLst>
                                    <p:set>
                                      <p:cBhvr>
                                        <p:cTn id="19" dur="1" fill="hold">
                                          <p:stCondLst>
                                            <p:cond delay="0"/>
                                          </p:stCondLst>
                                        </p:cTn>
                                        <p:tgtEl>
                                          <p:spTgt spid="10"/>
                                        </p:tgtEl>
                                        <p:attrNameLst>
                                          <p:attrName>style.visibility</p:attrName>
                                        </p:attrNameLst>
                                      </p:cBhvr>
                                      <p:to>
                                        <p:strVal val="visible"/>
                                      </p:to>
                                    </p:set>
                                    <p:anim calcmode="discrete" valueType="clr">
                                      <p:cBhvr override="childStyle">
                                        <p:cTn id="20"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10"/>
                                        </p:tgtEl>
                                        <p:attrNameLst>
                                          <p:attrName>fillcolor</p:attrName>
                                        </p:attrNameLst>
                                      </p:cBhvr>
                                      <p:tavLst>
                                        <p:tav tm="0">
                                          <p:val>
                                            <p:clrVal>
                                              <a:schemeClr val="accent2"/>
                                            </p:clrVal>
                                          </p:val>
                                        </p:tav>
                                        <p:tav tm="50000">
                                          <p:val>
                                            <p:clrVal>
                                              <a:schemeClr val="hlink"/>
                                            </p:clrVal>
                                          </p:val>
                                        </p:tav>
                                      </p:tavLst>
                                    </p:anim>
                                    <p:set>
                                      <p:cBhvr>
                                        <p:cTn id="22" dur="80"/>
                                        <p:tgtEl>
                                          <p:spTgt spid="10"/>
                                        </p:tgtEl>
                                        <p:attrNameLst>
                                          <p:attrName>fill.type</p:attrName>
                                        </p:attrNameLst>
                                      </p:cBhvr>
                                      <p:to>
                                        <p:strVal val="solid"/>
                                      </p:to>
                                    </p:set>
                                  </p:childTnLst>
                                </p:cTn>
                              </p:par>
                              <p:par>
                                <p:cTn id="23" presetID="2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edge">
                                      <p:cBhvr>
                                        <p:cTn id="25" dur="2000"/>
                                        <p:tgtEl>
                                          <p:spTgt spid="2"/>
                                        </p:tgtEl>
                                      </p:cBhvr>
                                    </p:animEffect>
                                  </p:childTnLst>
                                </p:cTn>
                              </p:par>
                              <p:par>
                                <p:cTn id="26" presetID="27" presetClass="entr" presetSubtype="0" fill="hold" grpId="0" nodeType="withEffect">
                                  <p:stCondLst>
                                    <p:cond delay="0"/>
                                  </p:stCondLst>
                                  <p:iterate type="lt">
                                    <p:tmPct val="50000"/>
                                  </p:iterate>
                                  <p:childTnLst>
                                    <p:set>
                                      <p:cBhvr>
                                        <p:cTn id="27" dur="1" fill="hold">
                                          <p:stCondLst>
                                            <p:cond delay="0"/>
                                          </p:stCondLst>
                                        </p:cTn>
                                        <p:tgtEl>
                                          <p:spTgt spid="12"/>
                                        </p:tgtEl>
                                        <p:attrNameLst>
                                          <p:attrName>style.visibility</p:attrName>
                                        </p:attrNameLst>
                                      </p:cBhvr>
                                      <p:to>
                                        <p:strVal val="visible"/>
                                      </p:to>
                                    </p:set>
                                    <p:anim calcmode="discrete" valueType="clr">
                                      <p:cBhvr override="childStyle">
                                        <p:cTn id="28"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2"/>
                                        </p:tgtEl>
                                        <p:attrNameLst>
                                          <p:attrName>fillcolor</p:attrName>
                                        </p:attrNameLst>
                                      </p:cBhvr>
                                      <p:tavLst>
                                        <p:tav tm="0">
                                          <p:val>
                                            <p:clrVal>
                                              <a:schemeClr val="accent2"/>
                                            </p:clrVal>
                                          </p:val>
                                        </p:tav>
                                        <p:tav tm="50000">
                                          <p:val>
                                            <p:clrVal>
                                              <a:schemeClr val="hlink"/>
                                            </p:clrVal>
                                          </p:val>
                                        </p:tav>
                                      </p:tavLst>
                                    </p:anim>
                                    <p:set>
                                      <p:cBhvr>
                                        <p:cTn id="30" dur="80"/>
                                        <p:tgtEl>
                                          <p:spTgt spid="12"/>
                                        </p:tgtEl>
                                        <p:attrNameLst>
                                          <p:attrName>fill.type</p:attrName>
                                        </p:attrNameLst>
                                      </p:cBhvr>
                                      <p:to>
                                        <p:strVal val="solid"/>
                                      </p:to>
                                    </p:set>
                                  </p:childTnLst>
                                </p:cTn>
                              </p:par>
                              <p:par>
                                <p:cTn id="31" presetID="20" presetClass="entr" presetSubtype="0" fill="hold" nodeType="withEffect">
                                  <p:stCondLst>
                                    <p:cond delay="0"/>
                                  </p:stCondLst>
                                  <p:childTnLst>
                                    <p:set>
                                      <p:cBhvr>
                                        <p:cTn id="32" dur="1" fill="hold">
                                          <p:stCondLst>
                                            <p:cond delay="0"/>
                                          </p:stCondLst>
                                        </p:cTn>
                                        <p:tgtEl>
                                          <p:spTgt spid="21513"/>
                                        </p:tgtEl>
                                        <p:attrNameLst>
                                          <p:attrName>style.visibility</p:attrName>
                                        </p:attrNameLst>
                                      </p:cBhvr>
                                      <p:to>
                                        <p:strVal val="visible"/>
                                      </p:to>
                                    </p:set>
                                    <p:animEffect transition="in" filter="wedge">
                                      <p:cBhvr>
                                        <p:cTn id="33" dur="2000"/>
                                        <p:tgtEl>
                                          <p:spTgt spid="21513"/>
                                        </p:tgtEl>
                                      </p:cBhvr>
                                    </p:animEffect>
                                  </p:childTnLst>
                                </p:cTn>
                              </p:par>
                              <p:par>
                                <p:cTn id="34" presetID="27" presetClass="entr" presetSubtype="0" fill="hold" grpId="0" nodeType="withEffect">
                                  <p:stCondLst>
                                    <p:cond delay="0"/>
                                  </p:stCondLst>
                                  <p:iterate type="lt">
                                    <p:tmPct val="50000"/>
                                  </p:iterate>
                                  <p:childTnLst>
                                    <p:set>
                                      <p:cBhvr>
                                        <p:cTn id="35" dur="1" fill="hold">
                                          <p:stCondLst>
                                            <p:cond delay="0"/>
                                          </p:stCondLst>
                                        </p:cTn>
                                        <p:tgtEl>
                                          <p:spTgt spid="14"/>
                                        </p:tgtEl>
                                        <p:attrNameLst>
                                          <p:attrName>style.visibility</p:attrName>
                                        </p:attrNameLst>
                                      </p:cBhvr>
                                      <p:to>
                                        <p:strVal val="visible"/>
                                      </p:to>
                                    </p:set>
                                    <p:anim calcmode="discrete" valueType="clr">
                                      <p:cBhvr override="childStyle">
                                        <p:cTn id="36"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14"/>
                                        </p:tgtEl>
                                        <p:attrNameLst>
                                          <p:attrName>fillcolor</p:attrName>
                                        </p:attrNameLst>
                                      </p:cBhvr>
                                      <p:tavLst>
                                        <p:tav tm="0">
                                          <p:val>
                                            <p:clrVal>
                                              <a:schemeClr val="accent2"/>
                                            </p:clrVal>
                                          </p:val>
                                        </p:tav>
                                        <p:tav tm="50000">
                                          <p:val>
                                            <p:clrVal>
                                              <a:schemeClr val="hlink"/>
                                            </p:clrVal>
                                          </p:val>
                                        </p:tav>
                                      </p:tavLst>
                                    </p:anim>
                                    <p:set>
                                      <p:cBhvr>
                                        <p:cTn id="38" dur="80"/>
                                        <p:tgtEl>
                                          <p:spTgt spid="14"/>
                                        </p:tgtEl>
                                        <p:attrNameLst>
                                          <p:attrName>fill.type</p:attrName>
                                        </p:attrNameLst>
                                      </p:cBhvr>
                                      <p:to>
                                        <p:strVal val="solid"/>
                                      </p:to>
                                    </p:set>
                                  </p:childTnLst>
                                </p:cTn>
                              </p:par>
                              <p:par>
                                <p:cTn id="39" presetID="20" presetClass="entr" presetSubtype="0" fill="hold" nodeType="withEffect">
                                  <p:stCondLst>
                                    <p:cond delay="0"/>
                                  </p:stCondLst>
                                  <p:childTnLst>
                                    <p:set>
                                      <p:cBhvr>
                                        <p:cTn id="40" dur="1" fill="hold">
                                          <p:stCondLst>
                                            <p:cond delay="0"/>
                                          </p:stCondLst>
                                        </p:cTn>
                                        <p:tgtEl>
                                          <p:spTgt spid="21515"/>
                                        </p:tgtEl>
                                        <p:attrNameLst>
                                          <p:attrName>style.visibility</p:attrName>
                                        </p:attrNameLst>
                                      </p:cBhvr>
                                      <p:to>
                                        <p:strVal val="visible"/>
                                      </p:to>
                                    </p:set>
                                    <p:animEffect transition="in" filter="wedge">
                                      <p:cBhvr>
                                        <p:cTn id="41" dur="2000"/>
                                        <p:tgtEl>
                                          <p:spTgt spid="21515"/>
                                        </p:tgtEl>
                                      </p:cBhvr>
                                    </p:animEffect>
                                  </p:childTnLst>
                                </p:cTn>
                              </p:par>
                              <p:par>
                                <p:cTn id="42" presetID="27" presetClass="entr" presetSubtype="0" fill="hold" grpId="0" nodeType="withEffect">
                                  <p:stCondLst>
                                    <p:cond delay="0"/>
                                  </p:stCondLst>
                                  <p:iterate type="lt">
                                    <p:tmPct val="50000"/>
                                  </p:iterate>
                                  <p:childTnLst>
                                    <p:set>
                                      <p:cBhvr>
                                        <p:cTn id="43" dur="1" fill="hold">
                                          <p:stCondLst>
                                            <p:cond delay="0"/>
                                          </p:stCondLst>
                                        </p:cTn>
                                        <p:tgtEl>
                                          <p:spTgt spid="16"/>
                                        </p:tgtEl>
                                        <p:attrNameLst>
                                          <p:attrName>style.visibility</p:attrName>
                                        </p:attrNameLst>
                                      </p:cBhvr>
                                      <p:to>
                                        <p:strVal val="visible"/>
                                      </p:to>
                                    </p:set>
                                    <p:anim calcmode="discrete" valueType="clr">
                                      <p:cBhvr override="childStyle">
                                        <p:cTn id="44"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45" dur="80"/>
                                        <p:tgtEl>
                                          <p:spTgt spid="16"/>
                                        </p:tgtEl>
                                        <p:attrNameLst>
                                          <p:attrName>fillcolor</p:attrName>
                                        </p:attrNameLst>
                                      </p:cBhvr>
                                      <p:tavLst>
                                        <p:tav tm="0">
                                          <p:val>
                                            <p:clrVal>
                                              <a:schemeClr val="accent2"/>
                                            </p:clrVal>
                                          </p:val>
                                        </p:tav>
                                        <p:tav tm="50000">
                                          <p:val>
                                            <p:clrVal>
                                              <a:schemeClr val="hlink"/>
                                            </p:clrVal>
                                          </p:val>
                                        </p:tav>
                                      </p:tavLst>
                                    </p:anim>
                                    <p:set>
                                      <p:cBhvr>
                                        <p:cTn id="46" dur="80"/>
                                        <p:tgtEl>
                                          <p:spTgt spid="16"/>
                                        </p:tgtEl>
                                        <p:attrNameLst>
                                          <p:attrName>fill.type</p:attrName>
                                        </p:attrNameLst>
                                      </p:cBhvr>
                                      <p:to>
                                        <p:strVal val="solid"/>
                                      </p:to>
                                    </p:set>
                                  </p:childTnLst>
                                </p:cTn>
                              </p:par>
                              <p:par>
                                <p:cTn id="47" presetID="20" presetClass="entr" presetSubtype="0" fill="hold" nodeType="withEffect">
                                  <p:stCondLst>
                                    <p:cond delay="0"/>
                                  </p:stCondLst>
                                  <p:childTnLst>
                                    <p:set>
                                      <p:cBhvr>
                                        <p:cTn id="48" dur="1" fill="hold">
                                          <p:stCondLst>
                                            <p:cond delay="0"/>
                                          </p:stCondLst>
                                        </p:cTn>
                                        <p:tgtEl>
                                          <p:spTgt spid="21517"/>
                                        </p:tgtEl>
                                        <p:attrNameLst>
                                          <p:attrName>style.visibility</p:attrName>
                                        </p:attrNameLst>
                                      </p:cBhvr>
                                      <p:to>
                                        <p:strVal val="visible"/>
                                      </p:to>
                                    </p:set>
                                    <p:animEffect transition="in" filter="wedge">
                                      <p:cBhvr>
                                        <p:cTn id="49" dur="2000"/>
                                        <p:tgtEl>
                                          <p:spTgt spid="21517"/>
                                        </p:tgtEl>
                                      </p:cBhvr>
                                    </p:animEffect>
                                  </p:childTnLst>
                                </p:cTn>
                              </p:par>
                              <p:par>
                                <p:cTn id="50" presetID="27" presetClass="entr" presetSubtype="0" fill="hold" grpId="0" nodeType="withEffect">
                                  <p:stCondLst>
                                    <p:cond delay="0"/>
                                  </p:stCondLst>
                                  <p:iterate type="lt">
                                    <p:tmPct val="50000"/>
                                  </p:iterate>
                                  <p:childTnLst>
                                    <p:set>
                                      <p:cBhvr>
                                        <p:cTn id="51" dur="1" fill="hold">
                                          <p:stCondLst>
                                            <p:cond delay="0"/>
                                          </p:stCondLst>
                                        </p:cTn>
                                        <p:tgtEl>
                                          <p:spTgt spid="18"/>
                                        </p:tgtEl>
                                        <p:attrNameLst>
                                          <p:attrName>style.visibility</p:attrName>
                                        </p:attrNameLst>
                                      </p:cBhvr>
                                      <p:to>
                                        <p:strVal val="visible"/>
                                      </p:to>
                                    </p:set>
                                    <p:anim calcmode="discrete" valueType="clr">
                                      <p:cBhvr override="childStyle">
                                        <p:cTn id="52"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53" dur="80"/>
                                        <p:tgtEl>
                                          <p:spTgt spid="18"/>
                                        </p:tgtEl>
                                        <p:attrNameLst>
                                          <p:attrName>fillcolor</p:attrName>
                                        </p:attrNameLst>
                                      </p:cBhvr>
                                      <p:tavLst>
                                        <p:tav tm="0">
                                          <p:val>
                                            <p:clrVal>
                                              <a:schemeClr val="accent2"/>
                                            </p:clrVal>
                                          </p:val>
                                        </p:tav>
                                        <p:tav tm="50000">
                                          <p:val>
                                            <p:clrVal>
                                              <a:schemeClr val="hlink"/>
                                            </p:clrVal>
                                          </p:val>
                                        </p:tav>
                                      </p:tavLst>
                                    </p:anim>
                                    <p:set>
                                      <p:cBhvr>
                                        <p:cTn id="54" dur="80"/>
                                        <p:tgtEl>
                                          <p:spTgt spid="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55" fill="hold" display="0">
                  <p:stCondLst>
                    <p:cond delay="indefinite"/>
                  </p:stCondLst>
                  <p:endCondLst>
                    <p:cond evt="onPrev" delay="0">
                      <p:tgtEl>
                        <p:sldTgt/>
                      </p:tgtEl>
                    </p:cond>
                    <p:cond evt="onStopAudio" delay="0">
                      <p:tgtEl>
                        <p:sldTgt/>
                      </p:tgtEl>
                    </p:cond>
                  </p:endCondLst>
                </p:cTn>
                <p:tgtEl>
                  <p:spTgt spid="21511"/>
                </p:tgtEl>
              </p:cMediaNode>
            </p:audio>
          </p:childTnLst>
        </p:cTn>
      </p:par>
    </p:tnLst>
    <p:bldLst>
      <p:bldP spid="8" grpId="0"/>
      <p:bldP spid="10" grpId="0"/>
      <p:bldP spid="12" grpId="0"/>
      <p:bldP spid="14" grpId="0"/>
      <p:bldP spid="16" grpId="0"/>
      <p:bldP spid="1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3000" y="285750"/>
            <a:ext cx="7772400" cy="785813"/>
          </a:xfrm>
        </p:spPr>
        <p:txBody>
          <a:bodyPr>
            <a:normAutofit fontScale="90000"/>
          </a:bodyPr>
          <a:lstStyle/>
          <a:p>
            <a:pPr>
              <a:defRPr/>
            </a:pPr>
            <a:r>
              <a:rPr lang="ru-RU" sz="3200" b="1" dirty="0" smtClean="0">
                <a:solidFill>
                  <a:schemeClr val="accent2">
                    <a:lumMod val="60000"/>
                    <a:lumOff val="40000"/>
                  </a:schemeClr>
                </a:solidFill>
                <a:effectLst>
                  <a:outerShdw blurRad="38100" dist="38100" dir="2700000" algn="tl">
                    <a:srgbClr val="C0C0C0"/>
                  </a:outerShdw>
                </a:effectLst>
              </a:rPr>
              <a:t>Предупреждающие Знаки</a:t>
            </a:r>
            <a:r>
              <a:rPr lang="ru-RU" sz="3200" b="1" dirty="0" smtClean="0">
                <a:solidFill>
                  <a:schemeClr val="accent2">
                    <a:lumMod val="60000"/>
                    <a:lumOff val="40000"/>
                  </a:schemeClr>
                </a:solidFill>
              </a:rPr>
              <a:t/>
            </a:r>
            <a:br>
              <a:rPr lang="ru-RU" sz="3200" b="1" dirty="0" smtClean="0">
                <a:solidFill>
                  <a:schemeClr val="accent2">
                    <a:lumMod val="60000"/>
                    <a:lumOff val="40000"/>
                  </a:schemeClr>
                </a:solidFill>
              </a:rPr>
            </a:br>
            <a:endParaRPr lang="ru-RU" sz="3200" b="1" dirty="0" smtClean="0">
              <a:solidFill>
                <a:schemeClr val="accent2">
                  <a:lumMod val="60000"/>
                  <a:lumOff val="40000"/>
                </a:schemeClr>
              </a:solidFill>
            </a:endParaRPr>
          </a:p>
        </p:txBody>
      </p:sp>
      <p:pic>
        <p:nvPicPr>
          <p:cNvPr id="22531" name="Picture 7" descr="C:\WINDOWS\Рабочий стол\Korvi\для през\знаки\SVETOFOR_RU - Библиотека - ПДД - Дорожные Знаки - Предупреждающие Знаки.files\crossbuck.gif"/>
          <p:cNvPicPr>
            <a:picLocks noGrp="1" noChangeAspect="1" noChangeArrowheads="1"/>
          </p:cNvPicPr>
          <p:nvPr>
            <p:ph type="clipArt" sz="half" idx="1"/>
          </p:nvPr>
        </p:nvPicPr>
        <p:blipFill>
          <a:blip r:embed="rId2"/>
          <a:srcRect/>
          <a:stretch>
            <a:fillRect/>
          </a:stretch>
        </p:blipFill>
        <p:spPr>
          <a:xfrm>
            <a:off x="214313" y="714375"/>
            <a:ext cx="2500312" cy="2166938"/>
          </a:xfrm>
        </p:spPr>
      </p:pic>
      <p:sp>
        <p:nvSpPr>
          <p:cNvPr id="7" name="Прямоугольник 6"/>
          <p:cNvSpPr/>
          <p:nvPr/>
        </p:nvSpPr>
        <p:spPr>
          <a:xfrm>
            <a:off x="285750" y="2857500"/>
            <a:ext cx="4572000" cy="923925"/>
          </a:xfrm>
          <a:prstGeom prst="rect">
            <a:avLst/>
          </a:prstGeom>
        </p:spPr>
        <p:txBody>
          <a:bodyPr>
            <a:spAutoFit/>
          </a:bodyPr>
          <a:lstStyle/>
          <a:p>
            <a:pPr>
              <a:defRPr/>
            </a:pPr>
            <a:r>
              <a:rPr lang="ru-RU" sz="1800" b="1" dirty="0">
                <a:solidFill>
                  <a:schemeClr val="accent2"/>
                </a:solidFill>
                <a:effectLst>
                  <a:outerShdw blurRad="38100" dist="38100" dir="2700000" algn="tl">
                    <a:srgbClr val="C0C0C0"/>
                  </a:outerShdw>
                </a:effectLst>
                <a:latin typeface="Times New Roman" pitchFamily="18" charset="-52"/>
              </a:rPr>
              <a:t>Железнодорожный </a:t>
            </a:r>
          </a:p>
          <a:p>
            <a:pPr>
              <a:defRPr/>
            </a:pPr>
            <a:r>
              <a:rPr lang="ru-RU" sz="1800" b="1" dirty="0">
                <a:solidFill>
                  <a:schemeClr val="accent2"/>
                </a:solidFill>
                <a:effectLst>
                  <a:outerShdw blurRad="38100" dist="38100" dir="2700000" algn="tl">
                    <a:srgbClr val="C0C0C0"/>
                  </a:outerShdw>
                </a:effectLst>
                <a:latin typeface="Times New Roman" pitchFamily="18" charset="-52"/>
              </a:rPr>
              <a:t>переезд </a:t>
            </a:r>
          </a:p>
          <a:p>
            <a:pPr>
              <a:defRPr/>
            </a:pPr>
            <a:r>
              <a:rPr lang="ru-RU" sz="1800" b="1" dirty="0">
                <a:solidFill>
                  <a:schemeClr val="accent2"/>
                </a:solidFill>
                <a:effectLst>
                  <a:outerShdw blurRad="38100" dist="38100" dir="2700000" algn="tl">
                    <a:srgbClr val="C0C0C0"/>
                  </a:outerShdw>
                </a:effectLst>
                <a:latin typeface="Times New Roman" pitchFamily="18" charset="-52"/>
              </a:rPr>
              <a:t>со шлагбаумом</a:t>
            </a:r>
            <a:endParaRPr lang="ru-RU" sz="1800" dirty="0">
              <a:latin typeface="Times New Roman" pitchFamily="18" charset="-52"/>
            </a:endParaRPr>
          </a:p>
        </p:txBody>
      </p:sp>
      <p:pic>
        <p:nvPicPr>
          <p:cNvPr id="22533" name="Picture 6" descr="C:\WINDOWS\Рабочий стол\Korvi\для през\знаки\SVETOFOR_RU - Библиотека - ПДД - Дорожные Знаки - Предупреждающие Знаки.files\sn1_6.gif"/>
          <p:cNvPicPr>
            <a:picLocks noChangeAspect="1" noChangeArrowheads="1"/>
          </p:cNvPicPr>
          <p:nvPr/>
        </p:nvPicPr>
        <p:blipFill>
          <a:blip r:embed="rId3"/>
          <a:srcRect/>
          <a:stretch>
            <a:fillRect/>
          </a:stretch>
        </p:blipFill>
        <p:spPr bwMode="auto">
          <a:xfrm>
            <a:off x="3071813" y="571500"/>
            <a:ext cx="2711450" cy="2357438"/>
          </a:xfrm>
          <a:prstGeom prst="rect">
            <a:avLst/>
          </a:prstGeom>
          <a:noFill/>
          <a:ln w="9525">
            <a:noFill/>
            <a:miter lim="800000"/>
            <a:headEnd/>
            <a:tailEnd/>
          </a:ln>
        </p:spPr>
      </p:pic>
      <p:sp>
        <p:nvSpPr>
          <p:cNvPr id="9" name="Прямоугольник 8"/>
          <p:cNvSpPr/>
          <p:nvPr/>
        </p:nvSpPr>
        <p:spPr>
          <a:xfrm>
            <a:off x="2286000" y="3013075"/>
            <a:ext cx="4572000" cy="708025"/>
          </a:xfrm>
          <a:prstGeom prst="rect">
            <a:avLst/>
          </a:prstGeom>
        </p:spPr>
        <p:txBody>
          <a:bodyPr>
            <a:spAutoFit/>
          </a:bodyPr>
          <a:lstStyle/>
          <a:p>
            <a:pPr algn="ctr">
              <a:defRPr/>
            </a:pPr>
            <a:r>
              <a:rPr lang="ru-RU" sz="2000" b="1" dirty="0">
                <a:solidFill>
                  <a:schemeClr val="accent2"/>
                </a:solidFill>
                <a:effectLst>
                  <a:outerShdw blurRad="38100" dist="38100" dir="2700000" algn="tl">
                    <a:srgbClr val="C0C0C0"/>
                  </a:outerShdw>
                </a:effectLst>
                <a:latin typeface="Times New Roman" pitchFamily="18" charset="-52"/>
              </a:rPr>
              <a:t>Пересечение</a:t>
            </a:r>
          </a:p>
          <a:p>
            <a:pPr algn="ctr">
              <a:defRPr/>
            </a:pPr>
            <a:r>
              <a:rPr lang="ru-RU" sz="2000" b="1" dirty="0">
                <a:solidFill>
                  <a:schemeClr val="accent2"/>
                </a:solidFill>
                <a:effectLst>
                  <a:outerShdw blurRad="38100" dist="38100" dir="2700000" algn="tl">
                    <a:srgbClr val="C0C0C0"/>
                  </a:outerShdw>
                </a:effectLst>
                <a:latin typeface="Times New Roman" pitchFamily="18" charset="-52"/>
              </a:rPr>
              <a:t> равнозначных дорог</a:t>
            </a:r>
            <a:r>
              <a:rPr lang="ru-RU" sz="2000" dirty="0">
                <a:latin typeface="Times New Roman" pitchFamily="18" charset="-52"/>
              </a:rPr>
              <a:t> </a:t>
            </a:r>
          </a:p>
        </p:txBody>
      </p:sp>
      <p:pic>
        <p:nvPicPr>
          <p:cNvPr id="22535" name="Picture 6" descr="C:\WINDOWS\Рабочий стол\Korvi\для през\знаки\SVETOFOR_RU - Библиотека - ПДД - Дорожные Знаки - Предупреждающие Знаки.files\sn1_8.gif"/>
          <p:cNvPicPr>
            <a:picLocks noChangeAspect="1" noChangeArrowheads="1"/>
          </p:cNvPicPr>
          <p:nvPr/>
        </p:nvPicPr>
        <p:blipFill>
          <a:blip r:embed="rId4"/>
          <a:srcRect/>
          <a:stretch>
            <a:fillRect/>
          </a:stretch>
        </p:blipFill>
        <p:spPr bwMode="auto">
          <a:xfrm>
            <a:off x="6286500" y="642938"/>
            <a:ext cx="2628900" cy="2286000"/>
          </a:xfrm>
          <a:prstGeom prst="rect">
            <a:avLst/>
          </a:prstGeom>
          <a:noFill/>
          <a:ln w="9525">
            <a:noFill/>
            <a:miter lim="800000"/>
            <a:headEnd/>
            <a:tailEnd/>
          </a:ln>
        </p:spPr>
      </p:pic>
      <p:sp>
        <p:nvSpPr>
          <p:cNvPr id="11" name="Прямоугольник 10"/>
          <p:cNvSpPr/>
          <p:nvPr/>
        </p:nvSpPr>
        <p:spPr>
          <a:xfrm>
            <a:off x="6500813" y="3000375"/>
            <a:ext cx="1989137" cy="708025"/>
          </a:xfrm>
          <a:prstGeom prst="rect">
            <a:avLst/>
          </a:prstGeom>
        </p:spPr>
        <p:txBody>
          <a:bodyPr>
            <a:spAutoFit/>
          </a:bodyPr>
          <a:lstStyle/>
          <a:p>
            <a:pPr algn="ctr">
              <a:defRPr/>
            </a:pPr>
            <a:r>
              <a:rPr lang="ru-RU" sz="2000" b="1" dirty="0">
                <a:solidFill>
                  <a:schemeClr val="accent2"/>
                </a:solidFill>
                <a:effectLst>
                  <a:outerShdw blurRad="38100" dist="38100" dir="2700000" algn="tl">
                    <a:srgbClr val="C0C0C0"/>
                  </a:outerShdw>
                </a:effectLst>
                <a:latin typeface="Times New Roman" pitchFamily="18" charset="-52"/>
              </a:rPr>
              <a:t>Светофорное регулирование</a:t>
            </a:r>
            <a:r>
              <a:rPr lang="ru-RU" sz="2000" dirty="0">
                <a:latin typeface="Times New Roman" pitchFamily="18" charset="-52"/>
              </a:rPr>
              <a:t> </a:t>
            </a:r>
          </a:p>
        </p:txBody>
      </p:sp>
      <p:pic>
        <p:nvPicPr>
          <p:cNvPr id="22537" name="Picture 6" descr="C:\WINDOWS\Рабочий стол\Korvi\для през\знаки\SVETOFOR_RU - Библиотека - ПДД - Дорожные Знаки - Предупреждающие Знаки.files\sn1_11_1.gif"/>
          <p:cNvPicPr>
            <a:picLocks noChangeAspect="1" noChangeArrowheads="1"/>
          </p:cNvPicPr>
          <p:nvPr/>
        </p:nvPicPr>
        <p:blipFill>
          <a:blip r:embed="rId5"/>
          <a:srcRect/>
          <a:stretch>
            <a:fillRect/>
          </a:stretch>
        </p:blipFill>
        <p:spPr bwMode="auto">
          <a:xfrm>
            <a:off x="285750" y="3857625"/>
            <a:ext cx="2308225" cy="2000250"/>
          </a:xfrm>
          <a:prstGeom prst="rect">
            <a:avLst/>
          </a:prstGeom>
          <a:noFill/>
          <a:ln w="9525">
            <a:noFill/>
            <a:miter lim="800000"/>
            <a:headEnd/>
            <a:tailEnd/>
          </a:ln>
        </p:spPr>
      </p:pic>
      <p:pic>
        <p:nvPicPr>
          <p:cNvPr id="22538" name="Picture 6" descr="C:\WINDOWS\Рабочий стол\Korvi\для през\знаки\SVETOFOR_RU - Библиотека - ПДД - Дорожные Знаки - Предупреждающие Знаки.files\sn1_12_1.gif"/>
          <p:cNvPicPr>
            <a:picLocks noChangeAspect="1" noChangeArrowheads="1"/>
          </p:cNvPicPr>
          <p:nvPr/>
        </p:nvPicPr>
        <p:blipFill>
          <a:blip r:embed="rId6"/>
          <a:srcRect/>
          <a:stretch>
            <a:fillRect/>
          </a:stretch>
        </p:blipFill>
        <p:spPr bwMode="auto">
          <a:xfrm>
            <a:off x="3429000" y="3929063"/>
            <a:ext cx="2225675" cy="1928812"/>
          </a:xfrm>
          <a:prstGeom prst="rect">
            <a:avLst/>
          </a:prstGeom>
          <a:noFill/>
          <a:ln w="9525">
            <a:noFill/>
            <a:miter lim="800000"/>
            <a:headEnd/>
            <a:tailEnd/>
          </a:ln>
        </p:spPr>
      </p:pic>
      <p:sp>
        <p:nvSpPr>
          <p:cNvPr id="15" name="Прямоугольник 14"/>
          <p:cNvSpPr/>
          <p:nvPr/>
        </p:nvSpPr>
        <p:spPr>
          <a:xfrm>
            <a:off x="285750" y="5929313"/>
            <a:ext cx="5741988" cy="461962"/>
          </a:xfrm>
          <a:prstGeom prst="rect">
            <a:avLst/>
          </a:prstGeom>
        </p:spPr>
        <p:txBody>
          <a:bodyPr>
            <a:spAutoFit/>
          </a:bodyPr>
          <a:lstStyle/>
          <a:p>
            <a:pPr algn="ctr">
              <a:defRPr/>
            </a:pPr>
            <a:r>
              <a:rPr lang="ru-RU" b="1" dirty="0">
                <a:solidFill>
                  <a:schemeClr val="accent2"/>
                </a:solidFill>
                <a:effectLst>
                  <a:outerShdw blurRad="38100" dist="38100" dir="2700000" algn="tl">
                    <a:srgbClr val="C0C0C0"/>
                  </a:outerShdw>
                </a:effectLst>
                <a:latin typeface="Times New Roman" pitchFamily="18" charset="-52"/>
              </a:rPr>
              <a:t>Опасные повороты </a:t>
            </a:r>
          </a:p>
        </p:txBody>
      </p:sp>
      <p:pic>
        <p:nvPicPr>
          <p:cNvPr id="22540" name="Picture 6" descr="C:\WINDOWS\Рабочий стол\Korvi\для през\знаки\SVETOFOR_RU - Библиотека - ПДД - Дорожные Знаки - Предупреждающие Знаки.files\sn1_18_1.gif"/>
          <p:cNvPicPr>
            <a:picLocks noChangeAspect="1" noChangeArrowheads="1"/>
          </p:cNvPicPr>
          <p:nvPr/>
        </p:nvPicPr>
        <p:blipFill>
          <a:blip r:embed="rId7"/>
          <a:srcRect/>
          <a:stretch>
            <a:fillRect/>
          </a:stretch>
        </p:blipFill>
        <p:spPr bwMode="auto">
          <a:xfrm>
            <a:off x="6451600" y="4000500"/>
            <a:ext cx="2135188" cy="1857375"/>
          </a:xfrm>
          <a:prstGeom prst="rect">
            <a:avLst/>
          </a:prstGeom>
          <a:noFill/>
          <a:ln w="9525">
            <a:noFill/>
            <a:miter lim="800000"/>
            <a:headEnd/>
            <a:tailEnd/>
          </a:ln>
        </p:spPr>
      </p:pic>
      <p:sp>
        <p:nvSpPr>
          <p:cNvPr id="17" name="Прямоугольник 16"/>
          <p:cNvSpPr/>
          <p:nvPr/>
        </p:nvSpPr>
        <p:spPr>
          <a:xfrm>
            <a:off x="6572250" y="5857875"/>
            <a:ext cx="2571750" cy="400050"/>
          </a:xfrm>
          <a:prstGeom prst="rect">
            <a:avLst/>
          </a:prstGeom>
        </p:spPr>
        <p:txBody>
          <a:bodyPr>
            <a:spAutoFit/>
          </a:bodyPr>
          <a:lstStyle/>
          <a:p>
            <a:pPr>
              <a:defRPr/>
            </a:pPr>
            <a:r>
              <a:rPr lang="ru-RU" sz="2000" b="1" dirty="0">
                <a:solidFill>
                  <a:schemeClr val="accent2"/>
                </a:solidFill>
                <a:effectLst>
                  <a:outerShdw blurRad="38100" dist="38100" dir="2700000" algn="tl">
                    <a:srgbClr val="C0C0C0"/>
                  </a:outerShdw>
                </a:effectLst>
                <a:latin typeface="Times New Roman" pitchFamily="18" charset="-52"/>
              </a:rPr>
              <a:t>Сужение дороги</a:t>
            </a:r>
            <a:r>
              <a:rPr lang="ru-RU" sz="2000" dirty="0">
                <a:latin typeface="Times New Roman" pitchFamily="18" charset="-52"/>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wedge">
                                      <p:cBhvr>
                                        <p:cTn id="7" dur="2000"/>
                                        <p:tgtEl>
                                          <p:spTgt spid="22531"/>
                                        </p:tgtEl>
                                      </p:cBhvr>
                                    </p:animEffect>
                                  </p:childTnLst>
                                </p:cTn>
                              </p:par>
                              <p:par>
                                <p:cTn id="8" presetID="27" presetClass="entr" presetSubtype="0" fill="hold" grpId="0" nodeType="withEffect">
                                  <p:stCondLst>
                                    <p:cond delay="0"/>
                                  </p:stCondLst>
                                  <p:iterate type="lt">
                                    <p:tmPct val="50000"/>
                                  </p:iterate>
                                  <p:childTnLst>
                                    <p:set>
                                      <p:cBhvr>
                                        <p:cTn id="9" dur="1" fill="hold">
                                          <p:stCondLst>
                                            <p:cond delay="0"/>
                                          </p:stCondLst>
                                        </p:cTn>
                                        <p:tgtEl>
                                          <p:spTgt spid="7"/>
                                        </p:tgtEl>
                                        <p:attrNameLst>
                                          <p:attrName>style.visibility</p:attrName>
                                        </p:attrNameLst>
                                      </p:cBhvr>
                                      <p:to>
                                        <p:strVal val="visible"/>
                                      </p:to>
                                    </p:set>
                                    <p:anim calcmode="discrete" valueType="clr">
                                      <p:cBhvr override="childStyle">
                                        <p:cTn id="10"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7"/>
                                        </p:tgtEl>
                                        <p:attrNameLst>
                                          <p:attrName>fillcolor</p:attrName>
                                        </p:attrNameLst>
                                      </p:cBhvr>
                                      <p:tavLst>
                                        <p:tav tm="0">
                                          <p:val>
                                            <p:clrVal>
                                              <a:schemeClr val="accent2"/>
                                            </p:clrVal>
                                          </p:val>
                                        </p:tav>
                                        <p:tav tm="50000">
                                          <p:val>
                                            <p:clrVal>
                                              <a:schemeClr val="hlink"/>
                                            </p:clrVal>
                                          </p:val>
                                        </p:tav>
                                      </p:tavLst>
                                    </p:anim>
                                    <p:set>
                                      <p:cBhvr>
                                        <p:cTn id="12" dur="80"/>
                                        <p:tgtEl>
                                          <p:spTgt spid="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22533"/>
                                        </p:tgtEl>
                                        <p:attrNameLst>
                                          <p:attrName>style.visibility</p:attrName>
                                        </p:attrNameLst>
                                      </p:cBhvr>
                                      <p:to>
                                        <p:strVal val="visible"/>
                                      </p:to>
                                    </p:set>
                                    <p:animEffect transition="in" filter="wedge">
                                      <p:cBhvr>
                                        <p:cTn id="17" dur="2000"/>
                                        <p:tgtEl>
                                          <p:spTgt spid="22533"/>
                                        </p:tgtEl>
                                      </p:cBhvr>
                                    </p:animEffect>
                                  </p:childTnLst>
                                </p:cTn>
                              </p:par>
                              <p:par>
                                <p:cTn id="18" presetID="20" presetClass="entr" presetSubtype="0" fill="hold" nodeType="withEffect">
                                  <p:stCondLst>
                                    <p:cond delay="0"/>
                                  </p:stCondLst>
                                  <p:childTnLst>
                                    <p:set>
                                      <p:cBhvr>
                                        <p:cTn id="19" dur="1" fill="hold">
                                          <p:stCondLst>
                                            <p:cond delay="0"/>
                                          </p:stCondLst>
                                        </p:cTn>
                                        <p:tgtEl>
                                          <p:spTgt spid="22533"/>
                                        </p:tgtEl>
                                        <p:attrNameLst>
                                          <p:attrName>style.visibility</p:attrName>
                                        </p:attrNameLst>
                                      </p:cBhvr>
                                      <p:to>
                                        <p:strVal val="visible"/>
                                      </p:to>
                                    </p:set>
                                    <p:animEffect transition="in" filter="wedge">
                                      <p:cBhvr>
                                        <p:cTn id="20" dur="2000"/>
                                        <p:tgtEl>
                                          <p:spTgt spid="22533"/>
                                        </p:tgtEl>
                                      </p:cBhvr>
                                    </p:animEffect>
                                  </p:childTnLst>
                                </p:cTn>
                              </p:par>
                              <p:par>
                                <p:cTn id="21" presetID="27" presetClass="entr" presetSubtype="0" fill="hold" grpId="0" nodeType="withEffect">
                                  <p:stCondLst>
                                    <p:cond delay="0"/>
                                  </p:stCondLst>
                                  <p:iterate type="lt">
                                    <p:tmPct val="50000"/>
                                  </p:iterate>
                                  <p:childTnLst>
                                    <p:set>
                                      <p:cBhvr>
                                        <p:cTn id="22" dur="1" fill="hold">
                                          <p:stCondLst>
                                            <p:cond delay="0"/>
                                          </p:stCondLst>
                                        </p:cTn>
                                        <p:tgtEl>
                                          <p:spTgt spid="9"/>
                                        </p:tgtEl>
                                        <p:attrNameLst>
                                          <p:attrName>style.visibility</p:attrName>
                                        </p:attrNameLst>
                                      </p:cBhvr>
                                      <p:to>
                                        <p:strVal val="visible"/>
                                      </p:to>
                                    </p:set>
                                    <p:anim calcmode="discrete" valueType="clr">
                                      <p:cBhvr override="childStyle">
                                        <p:cTn id="23"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9"/>
                                        </p:tgtEl>
                                        <p:attrNameLst>
                                          <p:attrName>fillcolor</p:attrName>
                                        </p:attrNameLst>
                                      </p:cBhvr>
                                      <p:tavLst>
                                        <p:tav tm="0">
                                          <p:val>
                                            <p:clrVal>
                                              <a:schemeClr val="accent2"/>
                                            </p:clrVal>
                                          </p:val>
                                        </p:tav>
                                        <p:tav tm="50000">
                                          <p:val>
                                            <p:clrVal>
                                              <a:schemeClr val="hlink"/>
                                            </p:clrVal>
                                          </p:val>
                                        </p:tav>
                                      </p:tavLst>
                                    </p:anim>
                                    <p:set>
                                      <p:cBhvr>
                                        <p:cTn id="25" dur="80"/>
                                        <p:tgtEl>
                                          <p:spTgt spid="9"/>
                                        </p:tgtEl>
                                        <p:attrNameLst>
                                          <p:attrName>fill.type</p:attrName>
                                        </p:attrNameLst>
                                      </p:cBhvr>
                                      <p:to>
                                        <p:strVal val="solid"/>
                                      </p:to>
                                    </p:set>
                                  </p:childTnLst>
                                </p:cTn>
                              </p:par>
                              <p:par>
                                <p:cTn id="26" presetID="20" presetClass="entr" presetSubtype="0" fill="hold" nodeType="withEffect">
                                  <p:stCondLst>
                                    <p:cond delay="0"/>
                                  </p:stCondLst>
                                  <p:childTnLst>
                                    <p:set>
                                      <p:cBhvr>
                                        <p:cTn id="27" dur="1" fill="hold">
                                          <p:stCondLst>
                                            <p:cond delay="0"/>
                                          </p:stCondLst>
                                        </p:cTn>
                                        <p:tgtEl>
                                          <p:spTgt spid="22535"/>
                                        </p:tgtEl>
                                        <p:attrNameLst>
                                          <p:attrName>style.visibility</p:attrName>
                                        </p:attrNameLst>
                                      </p:cBhvr>
                                      <p:to>
                                        <p:strVal val="visible"/>
                                      </p:to>
                                    </p:set>
                                    <p:animEffect transition="in" filter="wedge">
                                      <p:cBhvr>
                                        <p:cTn id="28" dur="2000"/>
                                        <p:tgtEl>
                                          <p:spTgt spid="22535"/>
                                        </p:tgtEl>
                                      </p:cBhvr>
                                    </p:animEffect>
                                  </p:childTnLst>
                                </p:cTn>
                              </p:par>
                              <p:par>
                                <p:cTn id="29" presetID="27" presetClass="entr" presetSubtype="0" fill="hold" grpId="0" nodeType="withEffect">
                                  <p:stCondLst>
                                    <p:cond delay="0"/>
                                  </p:stCondLst>
                                  <p:iterate type="lt">
                                    <p:tmPct val="50000"/>
                                  </p:iterate>
                                  <p:childTnLst>
                                    <p:set>
                                      <p:cBhvr>
                                        <p:cTn id="30" dur="1" fill="hold">
                                          <p:stCondLst>
                                            <p:cond delay="0"/>
                                          </p:stCondLst>
                                        </p:cTn>
                                        <p:tgtEl>
                                          <p:spTgt spid="11"/>
                                        </p:tgtEl>
                                        <p:attrNameLst>
                                          <p:attrName>style.visibility</p:attrName>
                                        </p:attrNameLst>
                                      </p:cBhvr>
                                      <p:to>
                                        <p:strVal val="visible"/>
                                      </p:to>
                                    </p:set>
                                    <p:anim calcmode="discrete" valueType="clr">
                                      <p:cBhvr override="childStyle">
                                        <p:cTn id="31"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11"/>
                                        </p:tgtEl>
                                        <p:attrNameLst>
                                          <p:attrName>fillcolor</p:attrName>
                                        </p:attrNameLst>
                                      </p:cBhvr>
                                      <p:tavLst>
                                        <p:tav tm="0">
                                          <p:val>
                                            <p:clrVal>
                                              <a:schemeClr val="accent2"/>
                                            </p:clrVal>
                                          </p:val>
                                        </p:tav>
                                        <p:tav tm="50000">
                                          <p:val>
                                            <p:clrVal>
                                              <a:schemeClr val="hlink"/>
                                            </p:clrVal>
                                          </p:val>
                                        </p:tav>
                                      </p:tavLst>
                                    </p:anim>
                                    <p:set>
                                      <p:cBhvr>
                                        <p:cTn id="33" dur="80"/>
                                        <p:tgtEl>
                                          <p:spTgt spid="11"/>
                                        </p:tgtEl>
                                        <p:attrNameLst>
                                          <p:attrName>fill.type</p:attrName>
                                        </p:attrNameLst>
                                      </p:cBhvr>
                                      <p:to>
                                        <p:strVal val="solid"/>
                                      </p:to>
                                    </p:set>
                                  </p:childTnLst>
                                </p:cTn>
                              </p:par>
                              <p:par>
                                <p:cTn id="34" presetID="20" presetClass="entr" presetSubtype="0" fill="hold" nodeType="withEffect">
                                  <p:stCondLst>
                                    <p:cond delay="0"/>
                                  </p:stCondLst>
                                  <p:childTnLst>
                                    <p:set>
                                      <p:cBhvr>
                                        <p:cTn id="35" dur="1" fill="hold">
                                          <p:stCondLst>
                                            <p:cond delay="0"/>
                                          </p:stCondLst>
                                        </p:cTn>
                                        <p:tgtEl>
                                          <p:spTgt spid="22537"/>
                                        </p:tgtEl>
                                        <p:attrNameLst>
                                          <p:attrName>style.visibility</p:attrName>
                                        </p:attrNameLst>
                                      </p:cBhvr>
                                      <p:to>
                                        <p:strVal val="visible"/>
                                      </p:to>
                                    </p:set>
                                    <p:animEffect transition="in" filter="wedge">
                                      <p:cBhvr>
                                        <p:cTn id="36" dur="2000"/>
                                        <p:tgtEl>
                                          <p:spTgt spid="22537"/>
                                        </p:tgtEl>
                                      </p:cBhvr>
                                    </p:animEffect>
                                  </p:childTnLst>
                                </p:cTn>
                              </p:par>
                              <p:par>
                                <p:cTn id="37" presetID="20" presetClass="entr" presetSubtype="0" fill="hold" nodeType="withEffect">
                                  <p:stCondLst>
                                    <p:cond delay="0"/>
                                  </p:stCondLst>
                                  <p:childTnLst>
                                    <p:set>
                                      <p:cBhvr>
                                        <p:cTn id="38" dur="1" fill="hold">
                                          <p:stCondLst>
                                            <p:cond delay="0"/>
                                          </p:stCondLst>
                                        </p:cTn>
                                        <p:tgtEl>
                                          <p:spTgt spid="22538"/>
                                        </p:tgtEl>
                                        <p:attrNameLst>
                                          <p:attrName>style.visibility</p:attrName>
                                        </p:attrNameLst>
                                      </p:cBhvr>
                                      <p:to>
                                        <p:strVal val="visible"/>
                                      </p:to>
                                    </p:set>
                                    <p:animEffect transition="in" filter="wedge">
                                      <p:cBhvr>
                                        <p:cTn id="39" dur="2000"/>
                                        <p:tgtEl>
                                          <p:spTgt spid="22538"/>
                                        </p:tgtEl>
                                      </p:cBhvr>
                                    </p:animEffect>
                                  </p:childTnLst>
                                </p:cTn>
                              </p:par>
                              <p:par>
                                <p:cTn id="40" presetID="27" presetClass="entr" presetSubtype="0" fill="hold" grpId="0" nodeType="withEffect">
                                  <p:stCondLst>
                                    <p:cond delay="0"/>
                                  </p:stCondLst>
                                  <p:iterate type="lt">
                                    <p:tmPct val="50000"/>
                                  </p:iterate>
                                  <p:childTnLst>
                                    <p:set>
                                      <p:cBhvr>
                                        <p:cTn id="41" dur="1" fill="hold">
                                          <p:stCondLst>
                                            <p:cond delay="0"/>
                                          </p:stCondLst>
                                        </p:cTn>
                                        <p:tgtEl>
                                          <p:spTgt spid="15"/>
                                        </p:tgtEl>
                                        <p:attrNameLst>
                                          <p:attrName>style.visibility</p:attrName>
                                        </p:attrNameLst>
                                      </p:cBhvr>
                                      <p:to>
                                        <p:strVal val="visible"/>
                                      </p:to>
                                    </p:set>
                                    <p:anim calcmode="discrete" valueType="clr">
                                      <p:cBhvr override="childStyle">
                                        <p:cTn id="42"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15"/>
                                        </p:tgtEl>
                                        <p:attrNameLst>
                                          <p:attrName>fillcolor</p:attrName>
                                        </p:attrNameLst>
                                      </p:cBhvr>
                                      <p:tavLst>
                                        <p:tav tm="0">
                                          <p:val>
                                            <p:clrVal>
                                              <a:schemeClr val="accent2"/>
                                            </p:clrVal>
                                          </p:val>
                                        </p:tav>
                                        <p:tav tm="50000">
                                          <p:val>
                                            <p:clrVal>
                                              <a:schemeClr val="hlink"/>
                                            </p:clrVal>
                                          </p:val>
                                        </p:tav>
                                      </p:tavLst>
                                    </p:anim>
                                    <p:set>
                                      <p:cBhvr>
                                        <p:cTn id="44" dur="80"/>
                                        <p:tgtEl>
                                          <p:spTgt spid="15"/>
                                        </p:tgtEl>
                                        <p:attrNameLst>
                                          <p:attrName>fill.type</p:attrName>
                                        </p:attrNameLst>
                                      </p:cBhvr>
                                      <p:to>
                                        <p:strVal val="solid"/>
                                      </p:to>
                                    </p:set>
                                  </p:childTnLst>
                                </p:cTn>
                              </p:par>
                              <p:par>
                                <p:cTn id="45" presetID="20" presetClass="entr" presetSubtype="0" fill="hold" nodeType="withEffect">
                                  <p:stCondLst>
                                    <p:cond delay="0"/>
                                  </p:stCondLst>
                                  <p:childTnLst>
                                    <p:set>
                                      <p:cBhvr>
                                        <p:cTn id="46" dur="1" fill="hold">
                                          <p:stCondLst>
                                            <p:cond delay="0"/>
                                          </p:stCondLst>
                                        </p:cTn>
                                        <p:tgtEl>
                                          <p:spTgt spid="22540"/>
                                        </p:tgtEl>
                                        <p:attrNameLst>
                                          <p:attrName>style.visibility</p:attrName>
                                        </p:attrNameLst>
                                      </p:cBhvr>
                                      <p:to>
                                        <p:strVal val="visible"/>
                                      </p:to>
                                    </p:set>
                                    <p:animEffect transition="in" filter="wedge">
                                      <p:cBhvr>
                                        <p:cTn id="47" dur="2000"/>
                                        <p:tgtEl>
                                          <p:spTgt spid="22540"/>
                                        </p:tgtEl>
                                      </p:cBhvr>
                                    </p:animEffect>
                                  </p:childTnLst>
                                </p:cTn>
                              </p:par>
                              <p:par>
                                <p:cTn id="48" presetID="27" presetClass="entr" presetSubtype="0" fill="hold" grpId="0" nodeType="withEffect">
                                  <p:stCondLst>
                                    <p:cond delay="0"/>
                                  </p:stCondLst>
                                  <p:iterate type="lt">
                                    <p:tmPct val="50000"/>
                                  </p:iterate>
                                  <p:childTnLst>
                                    <p:set>
                                      <p:cBhvr>
                                        <p:cTn id="49" dur="1" fill="hold">
                                          <p:stCondLst>
                                            <p:cond delay="0"/>
                                          </p:stCondLst>
                                        </p:cTn>
                                        <p:tgtEl>
                                          <p:spTgt spid="17"/>
                                        </p:tgtEl>
                                        <p:attrNameLst>
                                          <p:attrName>style.visibility</p:attrName>
                                        </p:attrNameLst>
                                      </p:cBhvr>
                                      <p:to>
                                        <p:strVal val="visible"/>
                                      </p:to>
                                    </p:set>
                                    <p:anim calcmode="discrete" valueType="clr">
                                      <p:cBhvr override="childStyle">
                                        <p:cTn id="50"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51" dur="80"/>
                                        <p:tgtEl>
                                          <p:spTgt spid="17"/>
                                        </p:tgtEl>
                                        <p:attrNameLst>
                                          <p:attrName>fillcolor</p:attrName>
                                        </p:attrNameLst>
                                      </p:cBhvr>
                                      <p:tavLst>
                                        <p:tav tm="0">
                                          <p:val>
                                            <p:clrVal>
                                              <a:schemeClr val="accent2"/>
                                            </p:clrVal>
                                          </p:val>
                                        </p:tav>
                                        <p:tav tm="50000">
                                          <p:val>
                                            <p:clrVal>
                                              <a:schemeClr val="hlink"/>
                                            </p:clrVal>
                                          </p:val>
                                        </p:tav>
                                      </p:tavLst>
                                    </p:anim>
                                    <p:set>
                                      <p:cBhvr>
                                        <p:cTn id="52" dur="80"/>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5" grpId="0"/>
      <p:bldP spid="1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6" descr="C:\WINDOWS\Рабочий стол\Korvi\для през\знаки\SVETOFOR_RU - Библиотека - ПДД - Дорожные Знаки - Предупреждающие Знаки.files\sn1_19.gif"/>
          <p:cNvPicPr>
            <a:picLocks noGrp="1" noChangeAspect="1" noChangeArrowheads="1"/>
          </p:cNvPicPr>
          <p:nvPr>
            <p:ph type="clipArt" sz="half" idx="1"/>
          </p:nvPr>
        </p:nvPicPr>
        <p:blipFill>
          <a:blip r:embed="rId2"/>
          <a:srcRect/>
          <a:stretch>
            <a:fillRect/>
          </a:stretch>
        </p:blipFill>
        <p:spPr>
          <a:xfrm>
            <a:off x="460375" y="214313"/>
            <a:ext cx="2546350" cy="2214562"/>
          </a:xfrm>
        </p:spPr>
      </p:pic>
      <p:sp>
        <p:nvSpPr>
          <p:cNvPr id="6" name="Прямоугольник 5"/>
          <p:cNvSpPr/>
          <p:nvPr/>
        </p:nvSpPr>
        <p:spPr>
          <a:xfrm>
            <a:off x="-142875" y="2428875"/>
            <a:ext cx="3143250" cy="708025"/>
          </a:xfrm>
          <a:prstGeom prst="rect">
            <a:avLst/>
          </a:prstGeom>
        </p:spPr>
        <p:txBody>
          <a:bodyPr>
            <a:spAutoFit/>
          </a:bodyPr>
          <a:lstStyle/>
          <a:p>
            <a:pPr algn="ctr">
              <a:defRPr/>
            </a:pPr>
            <a:r>
              <a:rPr lang="ru-RU" sz="2000" b="1" dirty="0">
                <a:solidFill>
                  <a:schemeClr val="accent2"/>
                </a:solidFill>
                <a:effectLst>
                  <a:outerShdw blurRad="38100" dist="38100" dir="2700000" algn="tl">
                    <a:srgbClr val="C0C0C0"/>
                  </a:outerShdw>
                </a:effectLst>
                <a:latin typeface="Times New Roman" pitchFamily="18" charset="-52"/>
              </a:rPr>
              <a:t>Двустороннее движение</a:t>
            </a:r>
            <a:r>
              <a:rPr lang="ru-RU" sz="2000" dirty="0">
                <a:latin typeface="Times New Roman" pitchFamily="18" charset="-52"/>
              </a:rPr>
              <a:t> </a:t>
            </a:r>
            <a:br>
              <a:rPr lang="ru-RU" sz="2000" dirty="0">
                <a:latin typeface="Times New Roman" pitchFamily="18" charset="-52"/>
              </a:rPr>
            </a:br>
            <a:endParaRPr lang="ru-RU" sz="2000" dirty="0">
              <a:latin typeface="Times New Roman" pitchFamily="18" charset="-52"/>
            </a:endParaRPr>
          </a:p>
        </p:txBody>
      </p:sp>
      <p:pic>
        <p:nvPicPr>
          <p:cNvPr id="23556" name="Picture 6" descr="C:\WINDOWS\Рабочий стол\Korvi\для през\знаки\SVETOFOR_RU - Библиотека - ПДД - Дорожные Знаки - Предупреждающие Знаки.files\sn1_20.gif"/>
          <p:cNvPicPr>
            <a:picLocks noChangeAspect="1" noChangeArrowheads="1"/>
          </p:cNvPicPr>
          <p:nvPr/>
        </p:nvPicPr>
        <p:blipFill>
          <a:blip r:embed="rId3"/>
          <a:srcRect/>
          <a:stretch>
            <a:fillRect/>
          </a:stretch>
        </p:blipFill>
        <p:spPr bwMode="auto">
          <a:xfrm>
            <a:off x="3335338" y="214313"/>
            <a:ext cx="2546350" cy="2214562"/>
          </a:xfrm>
          <a:prstGeom prst="rect">
            <a:avLst/>
          </a:prstGeom>
          <a:noFill/>
          <a:ln w="9525">
            <a:noFill/>
            <a:miter lim="800000"/>
            <a:headEnd/>
            <a:tailEnd/>
          </a:ln>
        </p:spPr>
      </p:pic>
      <p:sp>
        <p:nvSpPr>
          <p:cNvPr id="8" name="Прямоугольник 7"/>
          <p:cNvSpPr/>
          <p:nvPr/>
        </p:nvSpPr>
        <p:spPr>
          <a:xfrm>
            <a:off x="3357563" y="2428875"/>
            <a:ext cx="2838450" cy="400050"/>
          </a:xfrm>
          <a:prstGeom prst="rect">
            <a:avLst/>
          </a:prstGeom>
        </p:spPr>
        <p:txBody>
          <a:bodyPr>
            <a:spAutoFit/>
          </a:bodyPr>
          <a:lstStyle/>
          <a:p>
            <a:pPr>
              <a:defRPr/>
            </a:pPr>
            <a:r>
              <a:rPr lang="ru-RU" sz="2000" b="1" dirty="0">
                <a:solidFill>
                  <a:schemeClr val="accent2"/>
                </a:solidFill>
                <a:effectLst>
                  <a:outerShdw blurRad="38100" dist="38100" dir="2700000" algn="tl">
                    <a:srgbClr val="C0C0C0"/>
                  </a:outerShdw>
                </a:effectLst>
                <a:latin typeface="Times New Roman" pitchFamily="18" charset="-52"/>
              </a:rPr>
              <a:t>Пешеходный переход</a:t>
            </a:r>
            <a:endParaRPr lang="ru-RU" sz="2000" dirty="0">
              <a:latin typeface="Times New Roman" pitchFamily="18" charset="-52"/>
            </a:endParaRPr>
          </a:p>
        </p:txBody>
      </p:sp>
      <p:pic>
        <p:nvPicPr>
          <p:cNvPr id="23558" name="Picture 6" descr="C:\WINDOWS\Рабочий стол\Korvi\для през\знаки\SVETOFOR_RU - Библиотека - ПДД - Дорожные Знаки - Предупреждающие Знаки.files\sn1_21.gif"/>
          <p:cNvPicPr>
            <a:picLocks noChangeAspect="1" noChangeArrowheads="1"/>
          </p:cNvPicPr>
          <p:nvPr/>
        </p:nvPicPr>
        <p:blipFill>
          <a:blip r:embed="rId4"/>
          <a:srcRect/>
          <a:stretch>
            <a:fillRect/>
          </a:stretch>
        </p:blipFill>
        <p:spPr bwMode="auto">
          <a:xfrm>
            <a:off x="6215063" y="214313"/>
            <a:ext cx="2500312" cy="2174875"/>
          </a:xfrm>
          <a:prstGeom prst="rect">
            <a:avLst/>
          </a:prstGeom>
          <a:noFill/>
          <a:ln w="9525">
            <a:noFill/>
            <a:miter lim="800000"/>
            <a:headEnd/>
            <a:tailEnd/>
          </a:ln>
        </p:spPr>
      </p:pic>
      <p:sp>
        <p:nvSpPr>
          <p:cNvPr id="10" name="Прямоугольник 9"/>
          <p:cNvSpPr/>
          <p:nvPr/>
        </p:nvSpPr>
        <p:spPr>
          <a:xfrm>
            <a:off x="7072313" y="2428875"/>
            <a:ext cx="752475" cy="400050"/>
          </a:xfrm>
          <a:prstGeom prst="rect">
            <a:avLst/>
          </a:prstGeom>
        </p:spPr>
        <p:txBody>
          <a:bodyPr wrap="none">
            <a:spAutoFit/>
          </a:bodyPr>
          <a:lstStyle/>
          <a:p>
            <a:pPr algn="ctr">
              <a:defRPr/>
            </a:pPr>
            <a:r>
              <a:rPr lang="ru-RU" sz="2000" b="1" dirty="0">
                <a:solidFill>
                  <a:schemeClr val="accent2"/>
                </a:solidFill>
                <a:effectLst>
                  <a:outerShdw blurRad="38100" dist="38100" dir="2700000" algn="tl">
                    <a:srgbClr val="C0C0C0"/>
                  </a:outerShdw>
                </a:effectLst>
                <a:latin typeface="Times New Roman" pitchFamily="18" charset="-52"/>
              </a:rPr>
              <a:t>Дети</a:t>
            </a:r>
          </a:p>
        </p:txBody>
      </p:sp>
      <p:pic>
        <p:nvPicPr>
          <p:cNvPr id="23560" name="Picture 6" descr="C:\WINDOWS\Рабочий стол\Korvi\для през\знаки\SVETOFOR_RU - Библиотека - ПДД - Дорожные Знаки - Предупреждающие Знаки.files\sn1_25.gif"/>
          <p:cNvPicPr>
            <a:picLocks noChangeAspect="1" noChangeArrowheads="1"/>
          </p:cNvPicPr>
          <p:nvPr/>
        </p:nvPicPr>
        <p:blipFill>
          <a:blip r:embed="rId5"/>
          <a:srcRect/>
          <a:stretch>
            <a:fillRect/>
          </a:stretch>
        </p:blipFill>
        <p:spPr bwMode="auto">
          <a:xfrm>
            <a:off x="428625" y="2857500"/>
            <a:ext cx="2595563" cy="2257425"/>
          </a:xfrm>
          <a:prstGeom prst="rect">
            <a:avLst/>
          </a:prstGeom>
          <a:noFill/>
          <a:ln w="9525">
            <a:noFill/>
            <a:miter lim="800000"/>
            <a:headEnd/>
            <a:tailEnd/>
          </a:ln>
        </p:spPr>
      </p:pic>
      <p:sp>
        <p:nvSpPr>
          <p:cNvPr id="12" name="Прямоугольник 11"/>
          <p:cNvSpPr/>
          <p:nvPr/>
        </p:nvSpPr>
        <p:spPr>
          <a:xfrm>
            <a:off x="357188" y="5214938"/>
            <a:ext cx="2643187" cy="400050"/>
          </a:xfrm>
          <a:prstGeom prst="rect">
            <a:avLst/>
          </a:prstGeom>
        </p:spPr>
        <p:txBody>
          <a:bodyPr>
            <a:spAutoFit/>
          </a:bodyPr>
          <a:lstStyle/>
          <a:p>
            <a:pPr algn="ctr">
              <a:defRPr/>
            </a:pPr>
            <a:r>
              <a:rPr lang="ru-RU" sz="2000" b="1" dirty="0">
                <a:solidFill>
                  <a:schemeClr val="accent2"/>
                </a:solidFill>
                <a:effectLst>
                  <a:outerShdw blurRad="38100" dist="38100" dir="2700000" algn="tl">
                    <a:srgbClr val="C0C0C0"/>
                  </a:outerShdw>
                </a:effectLst>
                <a:latin typeface="Times New Roman" pitchFamily="18" charset="-52"/>
              </a:rPr>
              <a:t>Дикие животные</a:t>
            </a:r>
            <a:r>
              <a:rPr lang="ru-RU" sz="2000" dirty="0">
                <a:latin typeface="Times New Roman" pitchFamily="18" charset="-52"/>
              </a:rPr>
              <a:t> </a:t>
            </a:r>
          </a:p>
        </p:txBody>
      </p:sp>
      <p:pic>
        <p:nvPicPr>
          <p:cNvPr id="23562" name="Picture 6" descr="C:\WINDOWS\Рабочий стол\Korvi\для през\знаки\SVETOFOR_RU - Библиотека - ПДД - Дорожные Знаки - Предупреждающие Знаки.files\sn1_30.gif"/>
          <p:cNvPicPr>
            <a:picLocks noChangeAspect="1" noChangeArrowheads="1"/>
          </p:cNvPicPr>
          <p:nvPr/>
        </p:nvPicPr>
        <p:blipFill>
          <a:blip r:embed="rId6"/>
          <a:srcRect/>
          <a:stretch>
            <a:fillRect/>
          </a:stretch>
        </p:blipFill>
        <p:spPr bwMode="auto">
          <a:xfrm>
            <a:off x="6286500" y="2928938"/>
            <a:ext cx="2628900" cy="2286000"/>
          </a:xfrm>
          <a:prstGeom prst="rect">
            <a:avLst/>
          </a:prstGeom>
          <a:noFill/>
          <a:ln w="9525">
            <a:noFill/>
            <a:miter lim="800000"/>
            <a:headEnd/>
            <a:tailEnd/>
          </a:ln>
        </p:spPr>
      </p:pic>
      <p:sp>
        <p:nvSpPr>
          <p:cNvPr id="14" name="Прямоугольник 13"/>
          <p:cNvSpPr/>
          <p:nvPr/>
        </p:nvSpPr>
        <p:spPr>
          <a:xfrm>
            <a:off x="6000750" y="5357813"/>
            <a:ext cx="2928938" cy="400050"/>
          </a:xfrm>
          <a:prstGeom prst="rect">
            <a:avLst/>
          </a:prstGeom>
        </p:spPr>
        <p:txBody>
          <a:bodyPr>
            <a:spAutoFit/>
          </a:bodyPr>
          <a:lstStyle/>
          <a:p>
            <a:pPr algn="ctr">
              <a:defRPr/>
            </a:pPr>
            <a:r>
              <a:rPr lang="ru-RU" sz="2000" b="1" dirty="0">
                <a:solidFill>
                  <a:schemeClr val="accent2"/>
                </a:solidFill>
                <a:effectLst>
                  <a:outerShdw blurRad="38100" dist="38100" dir="2700000" algn="tl">
                    <a:srgbClr val="C0C0C0"/>
                  </a:outerShdw>
                </a:effectLst>
                <a:latin typeface="Times New Roman" pitchFamily="18" charset="-52"/>
              </a:rPr>
              <a:t>Прочие опасности </a:t>
            </a:r>
          </a:p>
        </p:txBody>
      </p:sp>
      <p:pic>
        <p:nvPicPr>
          <p:cNvPr id="23564" name="Picture 6" descr="C:\WINDOWS\Рабочий стол\Korvi\для през\знаки\SVETOFOR_RU - Библиотека - ПДД - Дорожные Знаки - Предупреждающие Знаки.files\sn1_31_3.gif"/>
          <p:cNvPicPr>
            <a:picLocks noChangeAspect="1" noChangeArrowheads="1"/>
          </p:cNvPicPr>
          <p:nvPr/>
        </p:nvPicPr>
        <p:blipFill>
          <a:blip r:embed="rId7"/>
          <a:srcRect/>
          <a:stretch>
            <a:fillRect/>
          </a:stretch>
        </p:blipFill>
        <p:spPr bwMode="auto">
          <a:xfrm>
            <a:off x="3143250" y="3786188"/>
            <a:ext cx="3167063" cy="649287"/>
          </a:xfrm>
          <a:prstGeom prst="rect">
            <a:avLst/>
          </a:prstGeom>
          <a:noFill/>
          <a:ln w="9525">
            <a:noFill/>
            <a:miter lim="800000"/>
            <a:headEnd/>
            <a:tailEnd/>
          </a:ln>
        </p:spPr>
      </p:pic>
      <p:sp>
        <p:nvSpPr>
          <p:cNvPr id="16" name="Прямоугольник 15"/>
          <p:cNvSpPr/>
          <p:nvPr/>
        </p:nvSpPr>
        <p:spPr>
          <a:xfrm>
            <a:off x="3143250" y="4500563"/>
            <a:ext cx="3143250" cy="400050"/>
          </a:xfrm>
          <a:prstGeom prst="rect">
            <a:avLst/>
          </a:prstGeom>
        </p:spPr>
        <p:txBody>
          <a:bodyPr>
            <a:spAutoFit/>
          </a:bodyPr>
          <a:lstStyle/>
          <a:p>
            <a:pPr algn="ctr">
              <a:defRPr/>
            </a:pPr>
            <a:r>
              <a:rPr lang="ru-RU" sz="2000" b="1" dirty="0">
                <a:solidFill>
                  <a:schemeClr val="accent2"/>
                </a:solidFill>
                <a:effectLst>
                  <a:outerShdw blurRad="38100" dist="38100" dir="2700000" algn="tl">
                    <a:srgbClr val="C0C0C0"/>
                  </a:outerShdw>
                </a:effectLst>
                <a:latin typeface="Times New Roman" pitchFamily="18" charset="-52"/>
              </a:rPr>
              <a:t>Направление поворота</a:t>
            </a:r>
            <a:r>
              <a:rPr lang="ru-RU" sz="2000" dirty="0">
                <a:latin typeface="Times New Roman" pitchFamily="18" charset="-52"/>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wedge">
                                      <p:cBhvr>
                                        <p:cTn id="7" dur="2000"/>
                                        <p:tgtEl>
                                          <p:spTgt spid="23554"/>
                                        </p:tgtEl>
                                      </p:cBhvr>
                                    </p:animEffect>
                                  </p:childTnLst>
                                </p:cTn>
                              </p:par>
                              <p:par>
                                <p:cTn id="8" presetID="27" presetClass="entr" presetSubtype="0" fill="hold" grpId="0" nodeType="withEffect">
                                  <p:stCondLst>
                                    <p:cond delay="0"/>
                                  </p:stCondLst>
                                  <p:iterate type="lt">
                                    <p:tmPct val="50000"/>
                                  </p:iterate>
                                  <p:childTnLst>
                                    <p:set>
                                      <p:cBhvr>
                                        <p:cTn id="9" dur="1" fill="hold">
                                          <p:stCondLst>
                                            <p:cond delay="0"/>
                                          </p:stCondLst>
                                        </p:cTn>
                                        <p:tgtEl>
                                          <p:spTgt spid="6"/>
                                        </p:tgtEl>
                                        <p:attrNameLst>
                                          <p:attrName>style.visibility</p:attrName>
                                        </p:attrNameLst>
                                      </p:cBhvr>
                                      <p:to>
                                        <p:strVal val="visible"/>
                                      </p:to>
                                    </p:set>
                                    <p:anim calcmode="discrete" valueType="clr">
                                      <p:cBhvr override="childStyle">
                                        <p:cTn id="10"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6"/>
                                        </p:tgtEl>
                                        <p:attrNameLst>
                                          <p:attrName>fillcolor</p:attrName>
                                        </p:attrNameLst>
                                      </p:cBhvr>
                                      <p:tavLst>
                                        <p:tav tm="0">
                                          <p:val>
                                            <p:clrVal>
                                              <a:schemeClr val="accent2"/>
                                            </p:clrVal>
                                          </p:val>
                                        </p:tav>
                                        <p:tav tm="50000">
                                          <p:val>
                                            <p:clrVal>
                                              <a:schemeClr val="hlink"/>
                                            </p:clrVal>
                                          </p:val>
                                        </p:tav>
                                      </p:tavLst>
                                    </p:anim>
                                    <p:set>
                                      <p:cBhvr>
                                        <p:cTn id="12" dur="80"/>
                                        <p:tgtEl>
                                          <p:spTgt spid="6"/>
                                        </p:tgtEl>
                                        <p:attrNameLst>
                                          <p:attrName>fill.type</p:attrName>
                                        </p:attrNameLst>
                                      </p:cBhvr>
                                      <p:to>
                                        <p:strVal val="solid"/>
                                      </p:to>
                                    </p:set>
                                  </p:childTnLst>
                                </p:cTn>
                              </p:par>
                              <p:par>
                                <p:cTn id="13" presetID="20" presetClass="entr" presetSubtype="0" fill="hold" nodeType="withEffect">
                                  <p:stCondLst>
                                    <p:cond delay="0"/>
                                  </p:stCondLst>
                                  <p:childTnLst>
                                    <p:set>
                                      <p:cBhvr>
                                        <p:cTn id="14" dur="1" fill="hold">
                                          <p:stCondLst>
                                            <p:cond delay="0"/>
                                          </p:stCondLst>
                                        </p:cTn>
                                        <p:tgtEl>
                                          <p:spTgt spid="23556"/>
                                        </p:tgtEl>
                                        <p:attrNameLst>
                                          <p:attrName>style.visibility</p:attrName>
                                        </p:attrNameLst>
                                      </p:cBhvr>
                                      <p:to>
                                        <p:strVal val="visible"/>
                                      </p:to>
                                    </p:set>
                                    <p:animEffect transition="in" filter="wedge">
                                      <p:cBhvr>
                                        <p:cTn id="15" dur="2000"/>
                                        <p:tgtEl>
                                          <p:spTgt spid="23556"/>
                                        </p:tgtEl>
                                      </p:cBhvr>
                                    </p:animEffect>
                                  </p:childTnLst>
                                </p:cTn>
                              </p:par>
                              <p:par>
                                <p:cTn id="16" presetID="27" presetClass="entr" presetSubtype="0" fill="hold" grpId="0" nodeType="withEffect">
                                  <p:stCondLst>
                                    <p:cond delay="0"/>
                                  </p:stCondLst>
                                  <p:iterate type="lt">
                                    <p:tmPct val="50000"/>
                                  </p:iterate>
                                  <p:childTnLst>
                                    <p:set>
                                      <p:cBhvr>
                                        <p:cTn id="17" dur="1" fill="hold">
                                          <p:stCondLst>
                                            <p:cond delay="0"/>
                                          </p:stCondLst>
                                        </p:cTn>
                                        <p:tgtEl>
                                          <p:spTgt spid="8"/>
                                        </p:tgtEl>
                                        <p:attrNameLst>
                                          <p:attrName>style.visibility</p:attrName>
                                        </p:attrNameLst>
                                      </p:cBhvr>
                                      <p:to>
                                        <p:strVal val="visible"/>
                                      </p:to>
                                    </p:set>
                                    <p:anim calcmode="discrete" valueType="clr">
                                      <p:cBhvr override="childStyle">
                                        <p:cTn id="18"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8"/>
                                        </p:tgtEl>
                                        <p:attrNameLst>
                                          <p:attrName>fillcolor</p:attrName>
                                        </p:attrNameLst>
                                      </p:cBhvr>
                                      <p:tavLst>
                                        <p:tav tm="0">
                                          <p:val>
                                            <p:clrVal>
                                              <a:schemeClr val="accent2"/>
                                            </p:clrVal>
                                          </p:val>
                                        </p:tav>
                                        <p:tav tm="50000">
                                          <p:val>
                                            <p:clrVal>
                                              <a:schemeClr val="hlink"/>
                                            </p:clrVal>
                                          </p:val>
                                        </p:tav>
                                      </p:tavLst>
                                    </p:anim>
                                    <p:set>
                                      <p:cBhvr>
                                        <p:cTn id="20" dur="80"/>
                                        <p:tgtEl>
                                          <p:spTgt spid="8"/>
                                        </p:tgtEl>
                                        <p:attrNameLst>
                                          <p:attrName>fill.type</p:attrName>
                                        </p:attrNameLst>
                                      </p:cBhvr>
                                      <p:to>
                                        <p:strVal val="solid"/>
                                      </p:to>
                                    </p:set>
                                  </p:childTnLst>
                                </p:cTn>
                              </p:par>
                              <p:par>
                                <p:cTn id="21" presetID="20" presetClass="entr" presetSubtype="0" fill="hold" nodeType="withEffect">
                                  <p:stCondLst>
                                    <p:cond delay="0"/>
                                  </p:stCondLst>
                                  <p:childTnLst>
                                    <p:set>
                                      <p:cBhvr>
                                        <p:cTn id="22" dur="1" fill="hold">
                                          <p:stCondLst>
                                            <p:cond delay="0"/>
                                          </p:stCondLst>
                                        </p:cTn>
                                        <p:tgtEl>
                                          <p:spTgt spid="23558"/>
                                        </p:tgtEl>
                                        <p:attrNameLst>
                                          <p:attrName>style.visibility</p:attrName>
                                        </p:attrNameLst>
                                      </p:cBhvr>
                                      <p:to>
                                        <p:strVal val="visible"/>
                                      </p:to>
                                    </p:set>
                                    <p:animEffect transition="in" filter="wedge">
                                      <p:cBhvr>
                                        <p:cTn id="23" dur="2000"/>
                                        <p:tgtEl>
                                          <p:spTgt spid="23558"/>
                                        </p:tgtEl>
                                      </p:cBhvr>
                                    </p:animEffect>
                                  </p:childTnLst>
                                </p:cTn>
                              </p:par>
                              <p:par>
                                <p:cTn id="24" presetID="27" presetClass="entr" presetSubtype="0" fill="hold" grpId="0" nodeType="withEffect">
                                  <p:stCondLst>
                                    <p:cond delay="0"/>
                                  </p:stCondLst>
                                  <p:iterate type="lt">
                                    <p:tmPct val="50000"/>
                                  </p:iterate>
                                  <p:childTnLst>
                                    <p:set>
                                      <p:cBhvr>
                                        <p:cTn id="25" dur="1" fill="hold">
                                          <p:stCondLst>
                                            <p:cond delay="0"/>
                                          </p:stCondLst>
                                        </p:cTn>
                                        <p:tgtEl>
                                          <p:spTgt spid="10"/>
                                        </p:tgtEl>
                                        <p:attrNameLst>
                                          <p:attrName>style.visibility</p:attrName>
                                        </p:attrNameLst>
                                      </p:cBhvr>
                                      <p:to>
                                        <p:strVal val="visible"/>
                                      </p:to>
                                    </p:set>
                                    <p:anim calcmode="discrete" valueType="clr">
                                      <p:cBhvr override="childStyle">
                                        <p:cTn id="26"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10"/>
                                        </p:tgtEl>
                                        <p:attrNameLst>
                                          <p:attrName>fillcolor</p:attrName>
                                        </p:attrNameLst>
                                      </p:cBhvr>
                                      <p:tavLst>
                                        <p:tav tm="0">
                                          <p:val>
                                            <p:clrVal>
                                              <a:schemeClr val="accent2"/>
                                            </p:clrVal>
                                          </p:val>
                                        </p:tav>
                                        <p:tav tm="50000">
                                          <p:val>
                                            <p:clrVal>
                                              <a:schemeClr val="hlink"/>
                                            </p:clrVal>
                                          </p:val>
                                        </p:tav>
                                      </p:tavLst>
                                    </p:anim>
                                    <p:set>
                                      <p:cBhvr>
                                        <p:cTn id="28" dur="80"/>
                                        <p:tgtEl>
                                          <p:spTgt spid="10"/>
                                        </p:tgtEl>
                                        <p:attrNameLst>
                                          <p:attrName>fill.type</p:attrName>
                                        </p:attrNameLst>
                                      </p:cBhvr>
                                      <p:to>
                                        <p:strVal val="solid"/>
                                      </p:to>
                                    </p:set>
                                  </p:childTnLst>
                                </p:cTn>
                              </p:par>
                              <p:par>
                                <p:cTn id="29" presetID="20" presetClass="entr" presetSubtype="0" fill="hold" nodeType="withEffect">
                                  <p:stCondLst>
                                    <p:cond delay="0"/>
                                  </p:stCondLst>
                                  <p:childTnLst>
                                    <p:set>
                                      <p:cBhvr>
                                        <p:cTn id="30" dur="1" fill="hold">
                                          <p:stCondLst>
                                            <p:cond delay="0"/>
                                          </p:stCondLst>
                                        </p:cTn>
                                        <p:tgtEl>
                                          <p:spTgt spid="23560"/>
                                        </p:tgtEl>
                                        <p:attrNameLst>
                                          <p:attrName>style.visibility</p:attrName>
                                        </p:attrNameLst>
                                      </p:cBhvr>
                                      <p:to>
                                        <p:strVal val="visible"/>
                                      </p:to>
                                    </p:set>
                                    <p:animEffect transition="in" filter="wedge">
                                      <p:cBhvr>
                                        <p:cTn id="31" dur="2000"/>
                                        <p:tgtEl>
                                          <p:spTgt spid="23560"/>
                                        </p:tgtEl>
                                      </p:cBhvr>
                                    </p:animEffect>
                                  </p:childTnLst>
                                </p:cTn>
                              </p:par>
                              <p:par>
                                <p:cTn id="32" presetID="27" presetClass="entr" presetSubtype="0" fill="hold" grpId="0" nodeType="withEffect">
                                  <p:stCondLst>
                                    <p:cond delay="0"/>
                                  </p:stCondLst>
                                  <p:iterate type="lt">
                                    <p:tmPct val="50000"/>
                                  </p:iterate>
                                  <p:childTnLst>
                                    <p:set>
                                      <p:cBhvr>
                                        <p:cTn id="33" dur="1" fill="hold">
                                          <p:stCondLst>
                                            <p:cond delay="0"/>
                                          </p:stCondLst>
                                        </p:cTn>
                                        <p:tgtEl>
                                          <p:spTgt spid="12"/>
                                        </p:tgtEl>
                                        <p:attrNameLst>
                                          <p:attrName>style.visibility</p:attrName>
                                        </p:attrNameLst>
                                      </p:cBhvr>
                                      <p:to>
                                        <p:strVal val="visible"/>
                                      </p:to>
                                    </p:set>
                                    <p:anim calcmode="discrete" valueType="clr">
                                      <p:cBhvr override="childStyle">
                                        <p:cTn id="34"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12"/>
                                        </p:tgtEl>
                                        <p:attrNameLst>
                                          <p:attrName>fillcolor</p:attrName>
                                        </p:attrNameLst>
                                      </p:cBhvr>
                                      <p:tavLst>
                                        <p:tav tm="0">
                                          <p:val>
                                            <p:clrVal>
                                              <a:schemeClr val="accent2"/>
                                            </p:clrVal>
                                          </p:val>
                                        </p:tav>
                                        <p:tav tm="50000">
                                          <p:val>
                                            <p:clrVal>
                                              <a:schemeClr val="hlink"/>
                                            </p:clrVal>
                                          </p:val>
                                        </p:tav>
                                      </p:tavLst>
                                    </p:anim>
                                    <p:set>
                                      <p:cBhvr>
                                        <p:cTn id="36" dur="80"/>
                                        <p:tgtEl>
                                          <p:spTgt spid="12"/>
                                        </p:tgtEl>
                                        <p:attrNameLst>
                                          <p:attrName>fill.type</p:attrName>
                                        </p:attrNameLst>
                                      </p:cBhvr>
                                      <p:to>
                                        <p:strVal val="solid"/>
                                      </p:to>
                                    </p:set>
                                  </p:childTnLst>
                                </p:cTn>
                              </p:par>
                              <p:par>
                                <p:cTn id="37" presetID="20" presetClass="entr" presetSubtype="0" fill="hold" nodeType="withEffect">
                                  <p:stCondLst>
                                    <p:cond delay="0"/>
                                  </p:stCondLst>
                                  <p:childTnLst>
                                    <p:set>
                                      <p:cBhvr>
                                        <p:cTn id="38" dur="1" fill="hold">
                                          <p:stCondLst>
                                            <p:cond delay="0"/>
                                          </p:stCondLst>
                                        </p:cTn>
                                        <p:tgtEl>
                                          <p:spTgt spid="23564"/>
                                        </p:tgtEl>
                                        <p:attrNameLst>
                                          <p:attrName>style.visibility</p:attrName>
                                        </p:attrNameLst>
                                      </p:cBhvr>
                                      <p:to>
                                        <p:strVal val="visible"/>
                                      </p:to>
                                    </p:set>
                                    <p:animEffect transition="in" filter="wedge">
                                      <p:cBhvr>
                                        <p:cTn id="39" dur="2000"/>
                                        <p:tgtEl>
                                          <p:spTgt spid="23564"/>
                                        </p:tgtEl>
                                      </p:cBhvr>
                                    </p:animEffect>
                                  </p:childTnLst>
                                </p:cTn>
                              </p:par>
                              <p:par>
                                <p:cTn id="40" presetID="27" presetClass="entr" presetSubtype="0" fill="hold" grpId="0" nodeType="withEffect">
                                  <p:stCondLst>
                                    <p:cond delay="0"/>
                                  </p:stCondLst>
                                  <p:iterate type="lt">
                                    <p:tmPct val="50000"/>
                                  </p:iterate>
                                  <p:childTnLst>
                                    <p:set>
                                      <p:cBhvr>
                                        <p:cTn id="41" dur="1" fill="hold">
                                          <p:stCondLst>
                                            <p:cond delay="0"/>
                                          </p:stCondLst>
                                        </p:cTn>
                                        <p:tgtEl>
                                          <p:spTgt spid="16"/>
                                        </p:tgtEl>
                                        <p:attrNameLst>
                                          <p:attrName>style.visibility</p:attrName>
                                        </p:attrNameLst>
                                      </p:cBhvr>
                                      <p:to>
                                        <p:strVal val="visible"/>
                                      </p:to>
                                    </p:set>
                                    <p:anim calcmode="discrete" valueType="clr">
                                      <p:cBhvr override="childStyle">
                                        <p:cTn id="42"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16"/>
                                        </p:tgtEl>
                                        <p:attrNameLst>
                                          <p:attrName>fillcolor</p:attrName>
                                        </p:attrNameLst>
                                      </p:cBhvr>
                                      <p:tavLst>
                                        <p:tav tm="0">
                                          <p:val>
                                            <p:clrVal>
                                              <a:schemeClr val="accent2"/>
                                            </p:clrVal>
                                          </p:val>
                                        </p:tav>
                                        <p:tav tm="50000">
                                          <p:val>
                                            <p:clrVal>
                                              <a:schemeClr val="hlink"/>
                                            </p:clrVal>
                                          </p:val>
                                        </p:tav>
                                      </p:tavLst>
                                    </p:anim>
                                    <p:set>
                                      <p:cBhvr>
                                        <p:cTn id="44" dur="80"/>
                                        <p:tgtEl>
                                          <p:spTgt spid="16"/>
                                        </p:tgtEl>
                                        <p:attrNameLst>
                                          <p:attrName>fill.type</p:attrName>
                                        </p:attrNameLst>
                                      </p:cBhvr>
                                      <p:to>
                                        <p:strVal val="solid"/>
                                      </p:to>
                                    </p:set>
                                  </p:childTnLst>
                                </p:cTn>
                              </p:par>
                              <p:par>
                                <p:cTn id="45" presetID="20" presetClass="entr" presetSubtype="0" fill="hold" nodeType="withEffect">
                                  <p:stCondLst>
                                    <p:cond delay="0"/>
                                  </p:stCondLst>
                                  <p:childTnLst>
                                    <p:set>
                                      <p:cBhvr>
                                        <p:cTn id="46" dur="1" fill="hold">
                                          <p:stCondLst>
                                            <p:cond delay="0"/>
                                          </p:stCondLst>
                                        </p:cTn>
                                        <p:tgtEl>
                                          <p:spTgt spid="23562"/>
                                        </p:tgtEl>
                                        <p:attrNameLst>
                                          <p:attrName>style.visibility</p:attrName>
                                        </p:attrNameLst>
                                      </p:cBhvr>
                                      <p:to>
                                        <p:strVal val="visible"/>
                                      </p:to>
                                    </p:set>
                                    <p:animEffect transition="in" filter="wedge">
                                      <p:cBhvr>
                                        <p:cTn id="47" dur="2000"/>
                                        <p:tgtEl>
                                          <p:spTgt spid="23562"/>
                                        </p:tgtEl>
                                      </p:cBhvr>
                                    </p:animEffect>
                                  </p:childTnLst>
                                </p:cTn>
                              </p:par>
                              <p:par>
                                <p:cTn id="48" presetID="27" presetClass="entr" presetSubtype="0" fill="hold" grpId="0" nodeType="withEffect">
                                  <p:stCondLst>
                                    <p:cond delay="0"/>
                                  </p:stCondLst>
                                  <p:iterate type="lt">
                                    <p:tmPct val="50000"/>
                                  </p:iterate>
                                  <p:childTnLst>
                                    <p:set>
                                      <p:cBhvr>
                                        <p:cTn id="49" dur="1" fill="hold">
                                          <p:stCondLst>
                                            <p:cond delay="0"/>
                                          </p:stCondLst>
                                        </p:cTn>
                                        <p:tgtEl>
                                          <p:spTgt spid="14"/>
                                        </p:tgtEl>
                                        <p:attrNameLst>
                                          <p:attrName>style.visibility</p:attrName>
                                        </p:attrNameLst>
                                      </p:cBhvr>
                                      <p:to>
                                        <p:strVal val="visible"/>
                                      </p:to>
                                    </p:set>
                                    <p:anim calcmode="discrete" valueType="clr">
                                      <p:cBhvr override="childStyle">
                                        <p:cTn id="50"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51" dur="80"/>
                                        <p:tgtEl>
                                          <p:spTgt spid="14"/>
                                        </p:tgtEl>
                                        <p:attrNameLst>
                                          <p:attrName>fillcolor</p:attrName>
                                        </p:attrNameLst>
                                      </p:cBhvr>
                                      <p:tavLst>
                                        <p:tav tm="0">
                                          <p:val>
                                            <p:clrVal>
                                              <a:schemeClr val="accent2"/>
                                            </p:clrVal>
                                          </p:val>
                                        </p:tav>
                                        <p:tav tm="50000">
                                          <p:val>
                                            <p:clrVal>
                                              <a:schemeClr val="hlink"/>
                                            </p:clrVal>
                                          </p:val>
                                        </p:tav>
                                      </p:tavLst>
                                    </p:anim>
                                    <p:set>
                                      <p:cBhvr>
                                        <p:cTn id="52" dur="80"/>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4" grpId="0"/>
      <p:bldP spid="1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Заголовок 1"/>
          <p:cNvSpPr>
            <a:spLocks noGrp="1"/>
          </p:cNvSpPr>
          <p:nvPr>
            <p:ph type="title"/>
          </p:nvPr>
        </p:nvSpPr>
        <p:spPr>
          <a:xfrm>
            <a:off x="857250" y="214313"/>
            <a:ext cx="7772400" cy="642937"/>
          </a:xfrm>
        </p:spPr>
        <p:txBody>
          <a:bodyPr>
            <a:normAutofit fontScale="90000"/>
          </a:bodyPr>
          <a:lstStyle/>
          <a:p>
            <a:r>
              <a:rPr lang="ru-RU" sz="3600" b="1" i="1" smtClean="0">
                <a:solidFill>
                  <a:srgbClr val="FF0000"/>
                </a:solidFill>
              </a:rPr>
              <a:t>предписывающие</a:t>
            </a:r>
            <a:br>
              <a:rPr lang="ru-RU" sz="3600" b="1" i="1" smtClean="0">
                <a:solidFill>
                  <a:srgbClr val="FF0000"/>
                </a:solidFill>
              </a:rPr>
            </a:br>
            <a:endParaRPr lang="ru-RU" sz="3600" b="1" i="1" smtClean="0">
              <a:solidFill>
                <a:srgbClr val="FF0000"/>
              </a:solidFill>
            </a:endParaRPr>
          </a:p>
        </p:txBody>
      </p:sp>
      <p:pic>
        <p:nvPicPr>
          <p:cNvPr id="24579" name="Picture 6" descr="C:\WINDOWS\Рабочий стол\Korvi\для през\знаки\SVETOFOR_RU - Библиотека - ПДД - Дорожные Знаки - Предписывающие Знаки.files\sn4_1_1.gif"/>
          <p:cNvPicPr>
            <a:picLocks noGrp="1" noChangeAspect="1" noChangeArrowheads="1"/>
          </p:cNvPicPr>
          <p:nvPr>
            <p:ph type="clipArt" sz="half" idx="1"/>
          </p:nvPr>
        </p:nvPicPr>
        <p:blipFill>
          <a:blip r:embed="rId2"/>
          <a:srcRect/>
          <a:stretch>
            <a:fillRect/>
          </a:stretch>
        </p:blipFill>
        <p:spPr>
          <a:xfrm>
            <a:off x="285750" y="714375"/>
            <a:ext cx="2428875" cy="2428875"/>
          </a:xfrm>
        </p:spPr>
      </p:pic>
      <p:sp>
        <p:nvSpPr>
          <p:cNvPr id="7" name="Прямоугольник 6"/>
          <p:cNvSpPr/>
          <p:nvPr/>
        </p:nvSpPr>
        <p:spPr>
          <a:xfrm>
            <a:off x="142875" y="3214688"/>
            <a:ext cx="2208213" cy="400050"/>
          </a:xfrm>
          <a:prstGeom prst="rect">
            <a:avLst/>
          </a:prstGeom>
        </p:spPr>
        <p:txBody>
          <a:bodyPr wrap="none">
            <a:spAutoFit/>
          </a:bodyPr>
          <a:lstStyle/>
          <a:p>
            <a:pPr algn="ctr">
              <a:defRPr/>
            </a:pPr>
            <a:r>
              <a:rPr lang="ru-RU" sz="2000" b="1" dirty="0">
                <a:solidFill>
                  <a:srgbClr val="FF0000"/>
                </a:solidFill>
                <a:effectLst>
                  <a:outerShdw blurRad="38100" dist="38100" dir="2700000" algn="tl">
                    <a:srgbClr val="C0C0C0"/>
                  </a:outerShdw>
                </a:effectLst>
                <a:latin typeface="Times New Roman" pitchFamily="18" charset="-52"/>
              </a:rPr>
              <a:t>Движение прямо</a:t>
            </a:r>
            <a:r>
              <a:rPr lang="ru-RU" sz="2000" dirty="0">
                <a:latin typeface="Times New Roman" pitchFamily="18" charset="-52"/>
              </a:rPr>
              <a:t> </a:t>
            </a:r>
          </a:p>
        </p:txBody>
      </p:sp>
      <p:pic>
        <p:nvPicPr>
          <p:cNvPr id="24581" name="Picture 6" descr="C:\WINDOWS\Рабочий стол\Korvi\для през\знаки\SVETOFOR_RU - Библиотека - ПДД - Дорожные Знаки - Предписывающие Знаки.files\sn4_1_2.gif"/>
          <p:cNvPicPr>
            <a:picLocks noChangeAspect="1" noChangeArrowheads="1"/>
          </p:cNvPicPr>
          <p:nvPr/>
        </p:nvPicPr>
        <p:blipFill>
          <a:blip r:embed="rId3"/>
          <a:srcRect/>
          <a:stretch>
            <a:fillRect/>
          </a:stretch>
        </p:blipFill>
        <p:spPr bwMode="auto">
          <a:xfrm>
            <a:off x="3286125" y="785813"/>
            <a:ext cx="2390775" cy="2390775"/>
          </a:xfrm>
          <a:prstGeom prst="rect">
            <a:avLst/>
          </a:prstGeom>
          <a:noFill/>
          <a:ln w="9525">
            <a:noFill/>
            <a:miter lim="800000"/>
            <a:headEnd/>
            <a:tailEnd/>
          </a:ln>
        </p:spPr>
      </p:pic>
      <p:sp>
        <p:nvSpPr>
          <p:cNvPr id="9" name="Прямоугольник 8"/>
          <p:cNvSpPr/>
          <p:nvPr/>
        </p:nvSpPr>
        <p:spPr>
          <a:xfrm>
            <a:off x="2286000" y="3214688"/>
            <a:ext cx="4572000" cy="708025"/>
          </a:xfrm>
          <a:prstGeom prst="rect">
            <a:avLst/>
          </a:prstGeom>
        </p:spPr>
        <p:txBody>
          <a:bodyPr>
            <a:spAutoFit/>
          </a:bodyPr>
          <a:lstStyle/>
          <a:p>
            <a:pPr algn="ctr">
              <a:defRPr/>
            </a:pPr>
            <a:r>
              <a:rPr lang="ru-RU" sz="2000" b="1" dirty="0">
                <a:solidFill>
                  <a:srgbClr val="FF0000"/>
                </a:solidFill>
                <a:effectLst>
                  <a:outerShdw blurRad="38100" dist="38100" dir="2700000" algn="tl">
                    <a:srgbClr val="C0C0C0"/>
                  </a:outerShdw>
                </a:effectLst>
                <a:latin typeface="Times New Roman" pitchFamily="18" charset="-52"/>
              </a:rPr>
              <a:t>Движение направо </a:t>
            </a:r>
            <a:br>
              <a:rPr lang="ru-RU" sz="2000" b="1" dirty="0">
                <a:solidFill>
                  <a:srgbClr val="FF0000"/>
                </a:solidFill>
                <a:effectLst>
                  <a:outerShdw blurRad="38100" dist="38100" dir="2700000" algn="tl">
                    <a:srgbClr val="C0C0C0"/>
                  </a:outerShdw>
                </a:effectLst>
                <a:latin typeface="Times New Roman" pitchFamily="18" charset="-52"/>
              </a:rPr>
            </a:br>
            <a:endParaRPr lang="ru-RU" sz="2000" b="1" dirty="0">
              <a:solidFill>
                <a:srgbClr val="FF0000"/>
              </a:solidFill>
              <a:effectLst>
                <a:outerShdw blurRad="38100" dist="38100" dir="2700000" algn="tl">
                  <a:srgbClr val="C0C0C0"/>
                </a:outerShdw>
              </a:effectLst>
              <a:latin typeface="Times New Roman" pitchFamily="18" charset="-52"/>
            </a:endParaRPr>
          </a:p>
        </p:txBody>
      </p:sp>
      <p:pic>
        <p:nvPicPr>
          <p:cNvPr id="24583" name="Picture 6" descr="C:\WINDOWS\Рабочий стол\Korvi\для през\знаки\SVETOFOR_RU - Библиотека - ПДД - Дорожные Знаки - Предписывающие Знаки.files\sn4_1_3.gif"/>
          <p:cNvPicPr>
            <a:picLocks noChangeAspect="1" noChangeArrowheads="1"/>
          </p:cNvPicPr>
          <p:nvPr/>
        </p:nvPicPr>
        <p:blipFill>
          <a:blip r:embed="rId4"/>
          <a:srcRect/>
          <a:stretch>
            <a:fillRect/>
          </a:stretch>
        </p:blipFill>
        <p:spPr bwMode="auto">
          <a:xfrm>
            <a:off x="6215063" y="785813"/>
            <a:ext cx="2428875" cy="2428875"/>
          </a:xfrm>
          <a:prstGeom prst="rect">
            <a:avLst/>
          </a:prstGeom>
          <a:noFill/>
          <a:ln w="9525">
            <a:noFill/>
            <a:miter lim="800000"/>
            <a:headEnd/>
            <a:tailEnd/>
          </a:ln>
        </p:spPr>
      </p:pic>
      <p:sp>
        <p:nvSpPr>
          <p:cNvPr id="11" name="Прямоугольник 10"/>
          <p:cNvSpPr/>
          <p:nvPr/>
        </p:nvSpPr>
        <p:spPr>
          <a:xfrm>
            <a:off x="5000625" y="3214688"/>
            <a:ext cx="4572000" cy="708025"/>
          </a:xfrm>
          <a:prstGeom prst="rect">
            <a:avLst/>
          </a:prstGeom>
        </p:spPr>
        <p:txBody>
          <a:bodyPr>
            <a:spAutoFit/>
          </a:bodyPr>
          <a:lstStyle/>
          <a:p>
            <a:pPr algn="ctr">
              <a:defRPr/>
            </a:pPr>
            <a:r>
              <a:rPr lang="ru-RU" sz="2000" b="1" dirty="0">
                <a:solidFill>
                  <a:srgbClr val="FF0000"/>
                </a:solidFill>
                <a:effectLst>
                  <a:outerShdw blurRad="38100" dist="38100" dir="2700000" algn="tl">
                    <a:srgbClr val="C0C0C0"/>
                  </a:outerShdw>
                </a:effectLst>
                <a:latin typeface="Times New Roman" pitchFamily="18" charset="-52"/>
              </a:rPr>
              <a:t>Движение направо </a:t>
            </a:r>
            <a:br>
              <a:rPr lang="ru-RU" sz="2000" b="1" dirty="0">
                <a:solidFill>
                  <a:srgbClr val="FF0000"/>
                </a:solidFill>
                <a:effectLst>
                  <a:outerShdw blurRad="38100" dist="38100" dir="2700000" algn="tl">
                    <a:srgbClr val="C0C0C0"/>
                  </a:outerShdw>
                </a:effectLst>
                <a:latin typeface="Times New Roman" pitchFamily="18" charset="-52"/>
              </a:rPr>
            </a:br>
            <a:endParaRPr lang="ru-RU" sz="2000" b="1" dirty="0">
              <a:solidFill>
                <a:srgbClr val="FF0000"/>
              </a:solidFill>
              <a:effectLst>
                <a:outerShdw blurRad="38100" dist="38100" dir="2700000" algn="tl">
                  <a:srgbClr val="C0C0C0"/>
                </a:outerShdw>
              </a:effectLst>
              <a:latin typeface="Times New Roman" pitchFamily="18" charset="-52"/>
            </a:endParaRPr>
          </a:p>
        </p:txBody>
      </p:sp>
      <p:pic>
        <p:nvPicPr>
          <p:cNvPr id="24585" name="Picture 6" descr="C:\WINDOWS\Рабочий стол\Korvi\для през\знаки\SVETOFOR_RU - Библиотека - ПДД - Дорожные Знаки - Предписывающие Знаки.files\sn4_1_6.gif"/>
          <p:cNvPicPr>
            <a:picLocks noChangeAspect="1" noChangeArrowheads="1"/>
          </p:cNvPicPr>
          <p:nvPr/>
        </p:nvPicPr>
        <p:blipFill>
          <a:blip r:embed="rId5"/>
          <a:srcRect/>
          <a:stretch>
            <a:fillRect/>
          </a:stretch>
        </p:blipFill>
        <p:spPr bwMode="auto">
          <a:xfrm>
            <a:off x="6500813" y="3500438"/>
            <a:ext cx="2381250" cy="2381250"/>
          </a:xfrm>
          <a:prstGeom prst="rect">
            <a:avLst/>
          </a:prstGeom>
          <a:noFill/>
          <a:ln w="9525">
            <a:noFill/>
            <a:miter lim="800000"/>
            <a:headEnd/>
            <a:tailEnd/>
          </a:ln>
        </p:spPr>
      </p:pic>
      <p:sp>
        <p:nvSpPr>
          <p:cNvPr id="13" name="Прямоугольник 12"/>
          <p:cNvSpPr/>
          <p:nvPr/>
        </p:nvSpPr>
        <p:spPr>
          <a:xfrm>
            <a:off x="6429375" y="6149975"/>
            <a:ext cx="2370138" cy="708025"/>
          </a:xfrm>
          <a:prstGeom prst="rect">
            <a:avLst/>
          </a:prstGeom>
        </p:spPr>
        <p:txBody>
          <a:bodyPr wrap="none">
            <a:spAutoFit/>
          </a:bodyPr>
          <a:lstStyle/>
          <a:p>
            <a:pPr algn="ctr">
              <a:defRPr/>
            </a:pPr>
            <a:r>
              <a:rPr lang="ru-RU" sz="2000" b="1" dirty="0">
                <a:solidFill>
                  <a:srgbClr val="FF0000"/>
                </a:solidFill>
                <a:effectLst>
                  <a:outerShdw blurRad="38100" dist="38100" dir="2700000" algn="tl">
                    <a:srgbClr val="C0C0C0"/>
                  </a:outerShdw>
                </a:effectLst>
                <a:latin typeface="Times New Roman" pitchFamily="18" charset="-52"/>
              </a:rPr>
              <a:t>Движение направо</a:t>
            </a:r>
          </a:p>
          <a:p>
            <a:pPr algn="ctr">
              <a:defRPr/>
            </a:pPr>
            <a:r>
              <a:rPr lang="ru-RU" sz="2000" b="1" dirty="0">
                <a:solidFill>
                  <a:srgbClr val="FF0000"/>
                </a:solidFill>
                <a:effectLst>
                  <a:outerShdw blurRad="38100" dist="38100" dir="2700000" algn="tl">
                    <a:srgbClr val="C0C0C0"/>
                  </a:outerShdw>
                </a:effectLst>
                <a:latin typeface="Times New Roman" pitchFamily="18" charset="-52"/>
              </a:rPr>
              <a:t> или налево </a:t>
            </a:r>
          </a:p>
        </p:txBody>
      </p:sp>
      <p:pic>
        <p:nvPicPr>
          <p:cNvPr id="24587" name="Picture 6" descr="C:\WINDOWS\Рабочий стол\Korvi\для през\знаки\SVETOFOR_RU - Библиотека - ПДД - Дорожные Знаки - Предписывающие Знаки.files\sn4_1_4.gif"/>
          <p:cNvPicPr>
            <a:picLocks noChangeAspect="1" noChangeArrowheads="1"/>
          </p:cNvPicPr>
          <p:nvPr/>
        </p:nvPicPr>
        <p:blipFill>
          <a:blip r:embed="rId6"/>
          <a:srcRect/>
          <a:stretch>
            <a:fillRect/>
          </a:stretch>
        </p:blipFill>
        <p:spPr bwMode="auto">
          <a:xfrm>
            <a:off x="381000" y="3500438"/>
            <a:ext cx="2428875" cy="2428875"/>
          </a:xfrm>
          <a:prstGeom prst="rect">
            <a:avLst/>
          </a:prstGeom>
          <a:noFill/>
          <a:ln w="9525">
            <a:noFill/>
            <a:miter lim="800000"/>
            <a:headEnd/>
            <a:tailEnd/>
          </a:ln>
        </p:spPr>
      </p:pic>
      <p:sp>
        <p:nvSpPr>
          <p:cNvPr id="15" name="Прямоугольник 14"/>
          <p:cNvSpPr/>
          <p:nvPr/>
        </p:nvSpPr>
        <p:spPr>
          <a:xfrm>
            <a:off x="214313" y="6143625"/>
            <a:ext cx="2144712" cy="708025"/>
          </a:xfrm>
          <a:prstGeom prst="rect">
            <a:avLst/>
          </a:prstGeom>
        </p:spPr>
        <p:txBody>
          <a:bodyPr wrap="none">
            <a:spAutoFit/>
          </a:bodyPr>
          <a:lstStyle/>
          <a:p>
            <a:pPr>
              <a:defRPr/>
            </a:pPr>
            <a:r>
              <a:rPr lang="ru-RU" sz="2000" b="1" dirty="0">
                <a:solidFill>
                  <a:srgbClr val="FF0000"/>
                </a:solidFill>
                <a:effectLst>
                  <a:outerShdw blurRad="38100" dist="38100" dir="2700000" algn="tl">
                    <a:srgbClr val="C0C0C0"/>
                  </a:outerShdw>
                </a:effectLst>
                <a:latin typeface="Times New Roman" pitchFamily="18" charset="-52"/>
              </a:rPr>
              <a:t>Движение прямо</a:t>
            </a:r>
          </a:p>
          <a:p>
            <a:pPr>
              <a:defRPr/>
            </a:pPr>
            <a:r>
              <a:rPr lang="ru-RU" sz="2000" b="1" dirty="0">
                <a:solidFill>
                  <a:srgbClr val="FF0000"/>
                </a:solidFill>
                <a:effectLst>
                  <a:outerShdw blurRad="38100" dist="38100" dir="2700000" algn="tl">
                    <a:srgbClr val="C0C0C0"/>
                  </a:outerShdw>
                </a:effectLst>
                <a:latin typeface="Times New Roman" pitchFamily="18" charset="-52"/>
              </a:rPr>
              <a:t> или направо</a:t>
            </a:r>
            <a:r>
              <a:rPr lang="ru-RU" sz="2000" dirty="0">
                <a:latin typeface="Times New Roman" pitchFamily="18" charset="-52"/>
              </a:rPr>
              <a:t> </a:t>
            </a:r>
          </a:p>
        </p:txBody>
      </p:sp>
      <p:pic>
        <p:nvPicPr>
          <p:cNvPr id="24589" name="Picture 6" descr="C:\WINDOWS\Рабочий стол\Korvi\для през\знаки\SVETOFOR_RU - Библиотека - ПДД - Дорожные Знаки - Предписывающие Знаки.files\sn4_1_5.gif"/>
          <p:cNvPicPr>
            <a:picLocks noChangeAspect="1" noChangeArrowheads="1"/>
          </p:cNvPicPr>
          <p:nvPr/>
        </p:nvPicPr>
        <p:blipFill>
          <a:blip r:embed="rId7"/>
          <a:srcRect/>
          <a:stretch>
            <a:fillRect/>
          </a:stretch>
        </p:blipFill>
        <p:spPr bwMode="auto">
          <a:xfrm>
            <a:off x="3357563" y="3500438"/>
            <a:ext cx="2428875" cy="2428875"/>
          </a:xfrm>
          <a:prstGeom prst="rect">
            <a:avLst/>
          </a:prstGeom>
          <a:noFill/>
          <a:ln w="9525">
            <a:noFill/>
            <a:miter lim="800000"/>
            <a:headEnd/>
            <a:tailEnd/>
          </a:ln>
        </p:spPr>
      </p:pic>
      <p:sp>
        <p:nvSpPr>
          <p:cNvPr id="17" name="Прямоугольник 16"/>
          <p:cNvSpPr/>
          <p:nvPr/>
        </p:nvSpPr>
        <p:spPr>
          <a:xfrm>
            <a:off x="2857500" y="6215063"/>
            <a:ext cx="2933700" cy="708025"/>
          </a:xfrm>
          <a:prstGeom prst="rect">
            <a:avLst/>
          </a:prstGeom>
        </p:spPr>
        <p:txBody>
          <a:bodyPr>
            <a:spAutoFit/>
          </a:bodyPr>
          <a:lstStyle/>
          <a:p>
            <a:pPr algn="ctr">
              <a:defRPr/>
            </a:pPr>
            <a:r>
              <a:rPr lang="ru-RU" sz="2000" b="1" dirty="0">
                <a:solidFill>
                  <a:srgbClr val="FF0000"/>
                </a:solidFill>
                <a:effectLst>
                  <a:outerShdw blurRad="38100" dist="38100" dir="2700000" algn="tl">
                    <a:srgbClr val="C0C0C0"/>
                  </a:outerShdw>
                </a:effectLst>
                <a:latin typeface="Times New Roman" pitchFamily="18" charset="-52"/>
              </a:rPr>
              <a:t>Движение прямо </a:t>
            </a:r>
          </a:p>
          <a:p>
            <a:pPr algn="ctr">
              <a:defRPr/>
            </a:pPr>
            <a:r>
              <a:rPr lang="ru-RU" sz="2000" b="1" dirty="0">
                <a:solidFill>
                  <a:srgbClr val="FF0000"/>
                </a:solidFill>
                <a:effectLst>
                  <a:outerShdw blurRad="38100" dist="38100" dir="2700000" algn="tl">
                    <a:srgbClr val="C0C0C0"/>
                  </a:outerShdw>
                </a:effectLst>
                <a:latin typeface="Times New Roman" pitchFamily="18" charset="-52"/>
              </a:rPr>
              <a:t>или налево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4578"/>
                                        </p:tgtEl>
                                        <p:attrNameLst>
                                          <p:attrName>style.visibility</p:attrName>
                                        </p:attrNameLst>
                                      </p:cBhvr>
                                      <p:to>
                                        <p:strVal val="visible"/>
                                      </p:to>
                                    </p:set>
                                    <p:anim calcmode="discrete" valueType="clr">
                                      <p:cBhvr override="childStyle">
                                        <p:cTn id="7" dur="80"/>
                                        <p:tgtEl>
                                          <p:spTgt spid="2457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4578"/>
                                        </p:tgtEl>
                                        <p:attrNameLst>
                                          <p:attrName>fillcolor</p:attrName>
                                        </p:attrNameLst>
                                      </p:cBhvr>
                                      <p:tavLst>
                                        <p:tav tm="0">
                                          <p:val>
                                            <p:clrVal>
                                              <a:schemeClr val="accent2"/>
                                            </p:clrVal>
                                          </p:val>
                                        </p:tav>
                                        <p:tav tm="50000">
                                          <p:val>
                                            <p:clrVal>
                                              <a:schemeClr val="hlink"/>
                                            </p:clrVal>
                                          </p:val>
                                        </p:tav>
                                      </p:tavLst>
                                    </p:anim>
                                    <p:set>
                                      <p:cBhvr>
                                        <p:cTn id="9" dur="80"/>
                                        <p:tgtEl>
                                          <p:spTgt spid="2457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24579"/>
                                        </p:tgtEl>
                                        <p:attrNameLst>
                                          <p:attrName>style.visibility</p:attrName>
                                        </p:attrNameLst>
                                      </p:cBhvr>
                                      <p:to>
                                        <p:strVal val="visible"/>
                                      </p:to>
                                    </p:set>
                                    <p:animEffect transition="in" filter="wedge">
                                      <p:cBhvr>
                                        <p:cTn id="14" dur="2000"/>
                                        <p:tgtEl>
                                          <p:spTgt spid="24579"/>
                                        </p:tgtEl>
                                      </p:cBhvr>
                                    </p:animEffec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7"/>
                                        </p:tgtEl>
                                        <p:attrNameLst>
                                          <p:attrName>style.visibility</p:attrName>
                                        </p:attrNameLst>
                                      </p:cBhvr>
                                      <p:to>
                                        <p:strVal val="visible"/>
                                      </p:to>
                                    </p:set>
                                    <p:anim calcmode="discrete" valueType="clr">
                                      <p:cBhvr override="childStyle">
                                        <p:cTn id="1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7"/>
                                        </p:tgtEl>
                                        <p:attrNameLst>
                                          <p:attrName>fillcolor</p:attrName>
                                        </p:attrNameLst>
                                      </p:cBhvr>
                                      <p:tavLst>
                                        <p:tav tm="0">
                                          <p:val>
                                            <p:clrVal>
                                              <a:schemeClr val="accent2"/>
                                            </p:clrVal>
                                          </p:val>
                                        </p:tav>
                                        <p:tav tm="50000">
                                          <p:val>
                                            <p:clrVal>
                                              <a:schemeClr val="hlink"/>
                                            </p:clrVal>
                                          </p:val>
                                        </p:tav>
                                      </p:tavLst>
                                    </p:anim>
                                    <p:set>
                                      <p:cBhvr>
                                        <p:cTn id="19" dur="80"/>
                                        <p:tgtEl>
                                          <p:spTgt spid="7"/>
                                        </p:tgtEl>
                                        <p:attrNameLst>
                                          <p:attrName>fill.type</p:attrName>
                                        </p:attrNameLst>
                                      </p:cBhvr>
                                      <p:to>
                                        <p:strVal val="solid"/>
                                      </p:to>
                                    </p:set>
                                  </p:childTnLst>
                                </p:cTn>
                              </p:par>
                              <p:par>
                                <p:cTn id="20" presetID="20" presetClass="entr" presetSubtype="0" fill="hold" nodeType="withEffect">
                                  <p:stCondLst>
                                    <p:cond delay="0"/>
                                  </p:stCondLst>
                                  <p:childTnLst>
                                    <p:set>
                                      <p:cBhvr>
                                        <p:cTn id="21" dur="1" fill="hold">
                                          <p:stCondLst>
                                            <p:cond delay="0"/>
                                          </p:stCondLst>
                                        </p:cTn>
                                        <p:tgtEl>
                                          <p:spTgt spid="24581"/>
                                        </p:tgtEl>
                                        <p:attrNameLst>
                                          <p:attrName>style.visibility</p:attrName>
                                        </p:attrNameLst>
                                      </p:cBhvr>
                                      <p:to>
                                        <p:strVal val="visible"/>
                                      </p:to>
                                    </p:set>
                                    <p:animEffect transition="in" filter="wedge">
                                      <p:cBhvr>
                                        <p:cTn id="22" dur="2000"/>
                                        <p:tgtEl>
                                          <p:spTgt spid="24581"/>
                                        </p:tgtEl>
                                      </p:cBhvr>
                                    </p:animEffect>
                                  </p:childTnLst>
                                </p:cTn>
                              </p:par>
                              <p:par>
                                <p:cTn id="23" presetID="27" presetClass="entr" presetSubtype="0" fill="hold" grpId="0" nodeType="withEffect">
                                  <p:stCondLst>
                                    <p:cond delay="0"/>
                                  </p:stCondLst>
                                  <p:iterate type="lt">
                                    <p:tmPct val="50000"/>
                                  </p:iterate>
                                  <p:childTnLst>
                                    <p:set>
                                      <p:cBhvr>
                                        <p:cTn id="24" dur="1" fill="hold">
                                          <p:stCondLst>
                                            <p:cond delay="0"/>
                                          </p:stCondLst>
                                        </p:cTn>
                                        <p:tgtEl>
                                          <p:spTgt spid="9"/>
                                        </p:tgtEl>
                                        <p:attrNameLst>
                                          <p:attrName>style.visibility</p:attrName>
                                        </p:attrNameLst>
                                      </p:cBhvr>
                                      <p:to>
                                        <p:strVal val="visible"/>
                                      </p:to>
                                    </p:set>
                                    <p:anim calcmode="discrete" valueType="clr">
                                      <p:cBhvr override="childStyle">
                                        <p:cTn id="25"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9"/>
                                        </p:tgtEl>
                                        <p:attrNameLst>
                                          <p:attrName>fillcolor</p:attrName>
                                        </p:attrNameLst>
                                      </p:cBhvr>
                                      <p:tavLst>
                                        <p:tav tm="0">
                                          <p:val>
                                            <p:clrVal>
                                              <a:schemeClr val="accent2"/>
                                            </p:clrVal>
                                          </p:val>
                                        </p:tav>
                                        <p:tav tm="50000">
                                          <p:val>
                                            <p:clrVal>
                                              <a:schemeClr val="hlink"/>
                                            </p:clrVal>
                                          </p:val>
                                        </p:tav>
                                      </p:tavLst>
                                    </p:anim>
                                    <p:set>
                                      <p:cBhvr>
                                        <p:cTn id="27" dur="80"/>
                                        <p:tgtEl>
                                          <p:spTgt spid="9"/>
                                        </p:tgtEl>
                                        <p:attrNameLst>
                                          <p:attrName>fill.type</p:attrName>
                                        </p:attrNameLst>
                                      </p:cBhvr>
                                      <p:to>
                                        <p:strVal val="solid"/>
                                      </p:to>
                                    </p:set>
                                  </p:childTnLst>
                                </p:cTn>
                              </p:par>
                              <p:par>
                                <p:cTn id="28" presetID="20" presetClass="entr" presetSubtype="0" fill="hold" nodeType="withEffect">
                                  <p:stCondLst>
                                    <p:cond delay="0"/>
                                  </p:stCondLst>
                                  <p:childTnLst>
                                    <p:set>
                                      <p:cBhvr>
                                        <p:cTn id="29" dur="1" fill="hold">
                                          <p:stCondLst>
                                            <p:cond delay="0"/>
                                          </p:stCondLst>
                                        </p:cTn>
                                        <p:tgtEl>
                                          <p:spTgt spid="24583"/>
                                        </p:tgtEl>
                                        <p:attrNameLst>
                                          <p:attrName>style.visibility</p:attrName>
                                        </p:attrNameLst>
                                      </p:cBhvr>
                                      <p:to>
                                        <p:strVal val="visible"/>
                                      </p:to>
                                    </p:set>
                                    <p:animEffect transition="in" filter="wedge">
                                      <p:cBhvr>
                                        <p:cTn id="30" dur="2000"/>
                                        <p:tgtEl>
                                          <p:spTgt spid="24583"/>
                                        </p:tgtEl>
                                      </p:cBhvr>
                                    </p:animEffect>
                                  </p:childTnLst>
                                </p:cTn>
                              </p:par>
                              <p:par>
                                <p:cTn id="31" presetID="27" presetClass="entr" presetSubtype="0" fill="hold" grpId="0" nodeType="withEffect">
                                  <p:stCondLst>
                                    <p:cond delay="0"/>
                                  </p:stCondLst>
                                  <p:iterate type="lt">
                                    <p:tmPct val="50000"/>
                                  </p:iterate>
                                  <p:childTnLst>
                                    <p:set>
                                      <p:cBhvr>
                                        <p:cTn id="32" dur="1" fill="hold">
                                          <p:stCondLst>
                                            <p:cond delay="0"/>
                                          </p:stCondLst>
                                        </p:cTn>
                                        <p:tgtEl>
                                          <p:spTgt spid="11"/>
                                        </p:tgtEl>
                                        <p:attrNameLst>
                                          <p:attrName>style.visibility</p:attrName>
                                        </p:attrNameLst>
                                      </p:cBhvr>
                                      <p:to>
                                        <p:strVal val="visible"/>
                                      </p:to>
                                    </p:set>
                                    <p:anim calcmode="discrete" valueType="clr">
                                      <p:cBhvr override="childStyle">
                                        <p:cTn id="33"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11"/>
                                        </p:tgtEl>
                                        <p:attrNameLst>
                                          <p:attrName>fillcolor</p:attrName>
                                        </p:attrNameLst>
                                      </p:cBhvr>
                                      <p:tavLst>
                                        <p:tav tm="0">
                                          <p:val>
                                            <p:clrVal>
                                              <a:schemeClr val="accent2"/>
                                            </p:clrVal>
                                          </p:val>
                                        </p:tav>
                                        <p:tav tm="50000">
                                          <p:val>
                                            <p:clrVal>
                                              <a:schemeClr val="hlink"/>
                                            </p:clrVal>
                                          </p:val>
                                        </p:tav>
                                      </p:tavLst>
                                    </p:anim>
                                    <p:set>
                                      <p:cBhvr>
                                        <p:cTn id="35" dur="80"/>
                                        <p:tgtEl>
                                          <p:spTgt spid="11"/>
                                        </p:tgtEl>
                                        <p:attrNameLst>
                                          <p:attrName>fill.type</p:attrName>
                                        </p:attrNameLst>
                                      </p:cBhvr>
                                      <p:to>
                                        <p:strVal val="solid"/>
                                      </p:to>
                                    </p:set>
                                  </p:childTnLst>
                                </p:cTn>
                              </p:par>
                              <p:par>
                                <p:cTn id="36" presetID="20" presetClass="entr" presetSubtype="0" fill="hold" nodeType="withEffect">
                                  <p:stCondLst>
                                    <p:cond delay="0"/>
                                  </p:stCondLst>
                                  <p:childTnLst>
                                    <p:set>
                                      <p:cBhvr>
                                        <p:cTn id="37" dur="1" fill="hold">
                                          <p:stCondLst>
                                            <p:cond delay="0"/>
                                          </p:stCondLst>
                                        </p:cTn>
                                        <p:tgtEl>
                                          <p:spTgt spid="24587"/>
                                        </p:tgtEl>
                                        <p:attrNameLst>
                                          <p:attrName>style.visibility</p:attrName>
                                        </p:attrNameLst>
                                      </p:cBhvr>
                                      <p:to>
                                        <p:strVal val="visible"/>
                                      </p:to>
                                    </p:set>
                                    <p:animEffect transition="in" filter="wedge">
                                      <p:cBhvr>
                                        <p:cTn id="38" dur="2000"/>
                                        <p:tgtEl>
                                          <p:spTgt spid="24587"/>
                                        </p:tgtEl>
                                      </p:cBhvr>
                                    </p:animEffect>
                                  </p:childTnLst>
                                </p:cTn>
                              </p:par>
                              <p:par>
                                <p:cTn id="39" presetID="27" presetClass="entr" presetSubtype="0" fill="hold" grpId="0" nodeType="withEffect">
                                  <p:stCondLst>
                                    <p:cond delay="0"/>
                                  </p:stCondLst>
                                  <p:iterate type="lt">
                                    <p:tmPct val="50000"/>
                                  </p:iterate>
                                  <p:childTnLst>
                                    <p:set>
                                      <p:cBhvr>
                                        <p:cTn id="40" dur="1" fill="hold">
                                          <p:stCondLst>
                                            <p:cond delay="0"/>
                                          </p:stCondLst>
                                        </p:cTn>
                                        <p:tgtEl>
                                          <p:spTgt spid="15"/>
                                        </p:tgtEl>
                                        <p:attrNameLst>
                                          <p:attrName>style.visibility</p:attrName>
                                        </p:attrNameLst>
                                      </p:cBhvr>
                                      <p:to>
                                        <p:strVal val="visible"/>
                                      </p:to>
                                    </p:set>
                                    <p:anim calcmode="discrete" valueType="clr">
                                      <p:cBhvr override="childStyle">
                                        <p:cTn id="41"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42" dur="80"/>
                                        <p:tgtEl>
                                          <p:spTgt spid="15"/>
                                        </p:tgtEl>
                                        <p:attrNameLst>
                                          <p:attrName>fillcolor</p:attrName>
                                        </p:attrNameLst>
                                      </p:cBhvr>
                                      <p:tavLst>
                                        <p:tav tm="0">
                                          <p:val>
                                            <p:clrVal>
                                              <a:schemeClr val="accent2"/>
                                            </p:clrVal>
                                          </p:val>
                                        </p:tav>
                                        <p:tav tm="50000">
                                          <p:val>
                                            <p:clrVal>
                                              <a:schemeClr val="hlink"/>
                                            </p:clrVal>
                                          </p:val>
                                        </p:tav>
                                      </p:tavLst>
                                    </p:anim>
                                    <p:set>
                                      <p:cBhvr>
                                        <p:cTn id="43" dur="80"/>
                                        <p:tgtEl>
                                          <p:spTgt spid="15"/>
                                        </p:tgtEl>
                                        <p:attrNameLst>
                                          <p:attrName>fill.type</p:attrName>
                                        </p:attrNameLst>
                                      </p:cBhvr>
                                      <p:to>
                                        <p:strVal val="solid"/>
                                      </p:to>
                                    </p:set>
                                  </p:childTnLst>
                                </p:cTn>
                              </p:par>
                              <p:par>
                                <p:cTn id="44" presetID="20" presetClass="entr" presetSubtype="0" fill="hold" nodeType="withEffect">
                                  <p:stCondLst>
                                    <p:cond delay="0"/>
                                  </p:stCondLst>
                                  <p:childTnLst>
                                    <p:set>
                                      <p:cBhvr>
                                        <p:cTn id="45" dur="1" fill="hold">
                                          <p:stCondLst>
                                            <p:cond delay="0"/>
                                          </p:stCondLst>
                                        </p:cTn>
                                        <p:tgtEl>
                                          <p:spTgt spid="24589"/>
                                        </p:tgtEl>
                                        <p:attrNameLst>
                                          <p:attrName>style.visibility</p:attrName>
                                        </p:attrNameLst>
                                      </p:cBhvr>
                                      <p:to>
                                        <p:strVal val="visible"/>
                                      </p:to>
                                    </p:set>
                                    <p:animEffect transition="in" filter="wedge">
                                      <p:cBhvr>
                                        <p:cTn id="46" dur="2000"/>
                                        <p:tgtEl>
                                          <p:spTgt spid="24589"/>
                                        </p:tgtEl>
                                      </p:cBhvr>
                                    </p:animEffect>
                                  </p:childTnLst>
                                </p:cTn>
                              </p:par>
                              <p:par>
                                <p:cTn id="47" presetID="27" presetClass="entr" presetSubtype="0" fill="hold" grpId="0" nodeType="withEffect">
                                  <p:stCondLst>
                                    <p:cond delay="0"/>
                                  </p:stCondLst>
                                  <p:iterate type="lt">
                                    <p:tmPct val="50000"/>
                                  </p:iterate>
                                  <p:childTnLst>
                                    <p:set>
                                      <p:cBhvr>
                                        <p:cTn id="48" dur="1" fill="hold">
                                          <p:stCondLst>
                                            <p:cond delay="0"/>
                                          </p:stCondLst>
                                        </p:cTn>
                                        <p:tgtEl>
                                          <p:spTgt spid="17"/>
                                        </p:tgtEl>
                                        <p:attrNameLst>
                                          <p:attrName>style.visibility</p:attrName>
                                        </p:attrNameLst>
                                      </p:cBhvr>
                                      <p:to>
                                        <p:strVal val="visible"/>
                                      </p:to>
                                    </p:set>
                                    <p:anim calcmode="discrete" valueType="clr">
                                      <p:cBhvr override="childStyle">
                                        <p:cTn id="49"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17"/>
                                        </p:tgtEl>
                                        <p:attrNameLst>
                                          <p:attrName>fillcolor</p:attrName>
                                        </p:attrNameLst>
                                      </p:cBhvr>
                                      <p:tavLst>
                                        <p:tav tm="0">
                                          <p:val>
                                            <p:clrVal>
                                              <a:schemeClr val="accent2"/>
                                            </p:clrVal>
                                          </p:val>
                                        </p:tav>
                                        <p:tav tm="50000">
                                          <p:val>
                                            <p:clrVal>
                                              <a:schemeClr val="hlink"/>
                                            </p:clrVal>
                                          </p:val>
                                        </p:tav>
                                      </p:tavLst>
                                    </p:anim>
                                    <p:set>
                                      <p:cBhvr>
                                        <p:cTn id="51" dur="80"/>
                                        <p:tgtEl>
                                          <p:spTgt spid="17"/>
                                        </p:tgtEl>
                                        <p:attrNameLst>
                                          <p:attrName>fill.type</p:attrName>
                                        </p:attrNameLst>
                                      </p:cBhvr>
                                      <p:to>
                                        <p:strVal val="solid"/>
                                      </p:to>
                                    </p:set>
                                  </p:childTnLst>
                                </p:cTn>
                              </p:par>
                              <p:par>
                                <p:cTn id="52" presetID="20" presetClass="entr" presetSubtype="0" fill="hold" nodeType="withEffect">
                                  <p:stCondLst>
                                    <p:cond delay="0"/>
                                  </p:stCondLst>
                                  <p:childTnLst>
                                    <p:set>
                                      <p:cBhvr>
                                        <p:cTn id="53" dur="1" fill="hold">
                                          <p:stCondLst>
                                            <p:cond delay="0"/>
                                          </p:stCondLst>
                                        </p:cTn>
                                        <p:tgtEl>
                                          <p:spTgt spid="24585"/>
                                        </p:tgtEl>
                                        <p:attrNameLst>
                                          <p:attrName>style.visibility</p:attrName>
                                        </p:attrNameLst>
                                      </p:cBhvr>
                                      <p:to>
                                        <p:strVal val="visible"/>
                                      </p:to>
                                    </p:set>
                                    <p:animEffect transition="in" filter="wedge">
                                      <p:cBhvr>
                                        <p:cTn id="54" dur="2000"/>
                                        <p:tgtEl>
                                          <p:spTgt spid="24585"/>
                                        </p:tgtEl>
                                      </p:cBhvr>
                                    </p:animEffect>
                                  </p:childTnLst>
                                </p:cTn>
                              </p:par>
                              <p:par>
                                <p:cTn id="55" presetID="27" presetClass="entr" presetSubtype="0" fill="hold" grpId="0" nodeType="withEffect">
                                  <p:stCondLst>
                                    <p:cond delay="0"/>
                                  </p:stCondLst>
                                  <p:iterate type="lt">
                                    <p:tmPct val="50000"/>
                                  </p:iterate>
                                  <p:childTnLst>
                                    <p:set>
                                      <p:cBhvr>
                                        <p:cTn id="56" dur="1" fill="hold">
                                          <p:stCondLst>
                                            <p:cond delay="0"/>
                                          </p:stCondLst>
                                        </p:cTn>
                                        <p:tgtEl>
                                          <p:spTgt spid="13"/>
                                        </p:tgtEl>
                                        <p:attrNameLst>
                                          <p:attrName>style.visibility</p:attrName>
                                        </p:attrNameLst>
                                      </p:cBhvr>
                                      <p:to>
                                        <p:strVal val="visible"/>
                                      </p:to>
                                    </p:set>
                                    <p:anim calcmode="discrete" valueType="clr">
                                      <p:cBhvr override="childStyle">
                                        <p:cTn id="57"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58" dur="80"/>
                                        <p:tgtEl>
                                          <p:spTgt spid="13"/>
                                        </p:tgtEl>
                                        <p:attrNameLst>
                                          <p:attrName>fillcolor</p:attrName>
                                        </p:attrNameLst>
                                      </p:cBhvr>
                                      <p:tavLst>
                                        <p:tav tm="0">
                                          <p:val>
                                            <p:clrVal>
                                              <a:schemeClr val="accent2"/>
                                            </p:clrVal>
                                          </p:val>
                                        </p:tav>
                                        <p:tav tm="50000">
                                          <p:val>
                                            <p:clrVal>
                                              <a:schemeClr val="hlink"/>
                                            </p:clrVal>
                                          </p:val>
                                        </p:tav>
                                      </p:tavLst>
                                    </p:anim>
                                    <p:set>
                                      <p:cBhvr>
                                        <p:cTn id="59" dur="80"/>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P spid="7" grpId="0"/>
      <p:bldP spid="9" grpId="0"/>
      <p:bldP spid="11" grpId="0"/>
      <p:bldP spid="13" grpId="0"/>
      <p:bldP spid="15" grpId="0"/>
      <p:bldP spid="1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6" descr="C:\WINDOWS\Рабочий стол\Korvi\для през\знаки\SVETOFOR_RU - Библиотека - ПДД - Дорожные Знаки - Предписывающие Знаки.files\sn4_7.gif"/>
          <p:cNvPicPr>
            <a:picLocks noGrp="1" noChangeAspect="1" noChangeArrowheads="1"/>
          </p:cNvPicPr>
          <p:nvPr>
            <p:ph type="clipArt" sz="half" idx="1"/>
          </p:nvPr>
        </p:nvPicPr>
        <p:blipFill>
          <a:blip r:embed="rId2"/>
          <a:srcRect/>
          <a:stretch>
            <a:fillRect/>
          </a:stretch>
        </p:blipFill>
        <p:spPr>
          <a:xfrm>
            <a:off x="642938" y="285750"/>
            <a:ext cx="2357437" cy="2357438"/>
          </a:xfrm>
        </p:spPr>
      </p:pic>
      <p:sp>
        <p:nvSpPr>
          <p:cNvPr id="6" name="Прямоугольник 5"/>
          <p:cNvSpPr/>
          <p:nvPr/>
        </p:nvSpPr>
        <p:spPr>
          <a:xfrm>
            <a:off x="0" y="2643188"/>
            <a:ext cx="3286125" cy="1016000"/>
          </a:xfrm>
          <a:prstGeom prst="rect">
            <a:avLst/>
          </a:prstGeom>
        </p:spPr>
        <p:txBody>
          <a:bodyPr>
            <a:spAutoFit/>
          </a:bodyPr>
          <a:lstStyle/>
          <a:p>
            <a:pPr algn="ctr">
              <a:defRPr/>
            </a:pPr>
            <a:r>
              <a:rPr lang="ru-RU" sz="2000" b="1" dirty="0">
                <a:solidFill>
                  <a:srgbClr val="FF0000"/>
                </a:solidFill>
                <a:effectLst>
                  <a:outerShdw blurRad="38100" dist="38100" dir="2700000" algn="tl">
                    <a:srgbClr val="C0C0C0"/>
                  </a:outerShdw>
                </a:effectLst>
                <a:latin typeface="Times New Roman" pitchFamily="18" charset="-52"/>
              </a:rPr>
              <a:t>Ограничение минимальной</a:t>
            </a:r>
          </a:p>
          <a:p>
            <a:pPr algn="ctr">
              <a:defRPr/>
            </a:pPr>
            <a:r>
              <a:rPr lang="ru-RU" sz="2000" b="1" dirty="0">
                <a:solidFill>
                  <a:srgbClr val="FF0000"/>
                </a:solidFill>
                <a:effectLst>
                  <a:outerShdw blurRad="38100" dist="38100" dir="2700000" algn="tl">
                    <a:srgbClr val="C0C0C0"/>
                  </a:outerShdw>
                </a:effectLst>
                <a:latin typeface="Times New Roman" pitchFamily="18" charset="-52"/>
              </a:rPr>
              <a:t> скорости </a:t>
            </a:r>
          </a:p>
        </p:txBody>
      </p:sp>
      <p:pic>
        <p:nvPicPr>
          <p:cNvPr id="26628" name="Picture 6" descr="C:\WINDOWS\Рабочий стол\Korvi\для през\знаки\SVETOFOR_RU - Библиотека - ПДД - Дорожные Знаки - Предписывающие Знаки.files\sn4_6.gif"/>
          <p:cNvPicPr>
            <a:picLocks noChangeAspect="1" noChangeArrowheads="1"/>
          </p:cNvPicPr>
          <p:nvPr/>
        </p:nvPicPr>
        <p:blipFill>
          <a:blip r:embed="rId3"/>
          <a:srcRect/>
          <a:stretch>
            <a:fillRect/>
          </a:stretch>
        </p:blipFill>
        <p:spPr bwMode="auto">
          <a:xfrm>
            <a:off x="3429000" y="214313"/>
            <a:ext cx="2452688" cy="2452687"/>
          </a:xfrm>
          <a:prstGeom prst="rect">
            <a:avLst/>
          </a:prstGeom>
          <a:noFill/>
          <a:ln w="9525">
            <a:noFill/>
            <a:miter lim="800000"/>
            <a:headEnd/>
            <a:tailEnd/>
          </a:ln>
        </p:spPr>
      </p:pic>
      <p:sp>
        <p:nvSpPr>
          <p:cNvPr id="8" name="Прямоугольник 7"/>
          <p:cNvSpPr/>
          <p:nvPr/>
        </p:nvSpPr>
        <p:spPr>
          <a:xfrm>
            <a:off x="3214688" y="2857500"/>
            <a:ext cx="2754312" cy="400050"/>
          </a:xfrm>
          <a:prstGeom prst="rect">
            <a:avLst/>
          </a:prstGeom>
        </p:spPr>
        <p:txBody>
          <a:bodyPr>
            <a:spAutoFit/>
          </a:bodyPr>
          <a:lstStyle/>
          <a:p>
            <a:pPr>
              <a:defRPr/>
            </a:pPr>
            <a:r>
              <a:rPr lang="ru-RU" sz="2000" b="1" dirty="0">
                <a:solidFill>
                  <a:srgbClr val="FF0000"/>
                </a:solidFill>
                <a:effectLst>
                  <a:outerShdw blurRad="38100" dist="38100" dir="2700000" algn="tl">
                    <a:srgbClr val="C0C0C0"/>
                  </a:outerShdw>
                </a:effectLst>
                <a:latin typeface="Times New Roman" pitchFamily="18" charset="-52"/>
              </a:rPr>
              <a:t>Пешеходная дорожка </a:t>
            </a:r>
            <a:endParaRPr lang="ru-RU" sz="2000" dirty="0">
              <a:latin typeface="Times New Roman" pitchFamily="18" charset="-52"/>
            </a:endParaRPr>
          </a:p>
        </p:txBody>
      </p:sp>
      <p:pic>
        <p:nvPicPr>
          <p:cNvPr id="26630" name="Picture 6" descr="C:\WINDOWS\Рабочий стол\Korvi\для през\знаки\SVETOFOR_RU - Библиотека - ПДД - Дорожные Знаки - Предписывающие Знаки.files\sn4_4.gif"/>
          <p:cNvPicPr>
            <a:picLocks noChangeAspect="1" noChangeArrowheads="1"/>
          </p:cNvPicPr>
          <p:nvPr/>
        </p:nvPicPr>
        <p:blipFill>
          <a:blip r:embed="rId4"/>
          <a:srcRect/>
          <a:stretch>
            <a:fillRect/>
          </a:stretch>
        </p:blipFill>
        <p:spPr bwMode="auto">
          <a:xfrm>
            <a:off x="6143625" y="142875"/>
            <a:ext cx="2500313" cy="2500313"/>
          </a:xfrm>
          <a:prstGeom prst="rect">
            <a:avLst/>
          </a:prstGeom>
          <a:noFill/>
          <a:ln w="9525">
            <a:noFill/>
            <a:miter lim="800000"/>
            <a:headEnd/>
            <a:tailEnd/>
          </a:ln>
        </p:spPr>
      </p:pic>
      <p:sp>
        <p:nvSpPr>
          <p:cNvPr id="10" name="Прямоугольник 9"/>
          <p:cNvSpPr/>
          <p:nvPr/>
        </p:nvSpPr>
        <p:spPr>
          <a:xfrm>
            <a:off x="6357938" y="2786063"/>
            <a:ext cx="2786062" cy="708025"/>
          </a:xfrm>
          <a:prstGeom prst="rect">
            <a:avLst/>
          </a:prstGeom>
        </p:spPr>
        <p:txBody>
          <a:bodyPr>
            <a:spAutoFit/>
          </a:bodyPr>
          <a:lstStyle/>
          <a:p>
            <a:pPr algn="ctr">
              <a:defRPr/>
            </a:pPr>
            <a:r>
              <a:rPr lang="ru-RU" sz="2000" b="1" dirty="0">
                <a:solidFill>
                  <a:srgbClr val="FF0000"/>
                </a:solidFill>
                <a:effectLst>
                  <a:outerShdw blurRad="38100" dist="38100" dir="2700000" algn="tl">
                    <a:srgbClr val="C0C0C0"/>
                  </a:outerShdw>
                </a:effectLst>
                <a:latin typeface="Times New Roman" pitchFamily="18" charset="-52"/>
              </a:rPr>
              <a:t>Движение легковых автомобилей </a:t>
            </a:r>
          </a:p>
        </p:txBody>
      </p:sp>
      <p:pic>
        <p:nvPicPr>
          <p:cNvPr id="26632" name="Picture 6" descr="C:\WINDOWS\Рабочий стол\Korvi\для през\знаки\SVETOFOR_RU - Библиотека - ПДД - Дорожные Знаки - Предписывающие Знаки.files\sn4_5.gif"/>
          <p:cNvPicPr>
            <a:picLocks noChangeAspect="1" noChangeArrowheads="1"/>
          </p:cNvPicPr>
          <p:nvPr/>
        </p:nvPicPr>
        <p:blipFill>
          <a:blip r:embed="rId5"/>
          <a:srcRect/>
          <a:stretch>
            <a:fillRect/>
          </a:stretch>
        </p:blipFill>
        <p:spPr bwMode="auto">
          <a:xfrm>
            <a:off x="785813" y="3714750"/>
            <a:ext cx="2238375" cy="2238375"/>
          </a:xfrm>
          <a:prstGeom prst="rect">
            <a:avLst/>
          </a:prstGeom>
          <a:noFill/>
          <a:ln w="9525">
            <a:noFill/>
            <a:miter lim="800000"/>
            <a:headEnd/>
            <a:tailEnd/>
          </a:ln>
        </p:spPr>
      </p:pic>
      <p:sp>
        <p:nvSpPr>
          <p:cNvPr id="12" name="Прямоугольник 11"/>
          <p:cNvSpPr/>
          <p:nvPr/>
        </p:nvSpPr>
        <p:spPr>
          <a:xfrm>
            <a:off x="0" y="5929313"/>
            <a:ext cx="3429000" cy="708025"/>
          </a:xfrm>
          <a:prstGeom prst="rect">
            <a:avLst/>
          </a:prstGeom>
        </p:spPr>
        <p:txBody>
          <a:bodyPr>
            <a:spAutoFit/>
          </a:bodyPr>
          <a:lstStyle/>
          <a:p>
            <a:pPr algn="ctr">
              <a:defRPr/>
            </a:pPr>
            <a:r>
              <a:rPr lang="ru-RU" sz="2000" b="1" dirty="0">
                <a:solidFill>
                  <a:srgbClr val="FF0000"/>
                </a:solidFill>
                <a:effectLst>
                  <a:outerShdw blurRad="38100" dist="38100" dir="2700000" algn="tl">
                    <a:srgbClr val="C0C0C0"/>
                  </a:outerShdw>
                </a:effectLst>
                <a:latin typeface="Times New Roman" pitchFamily="18" charset="-52"/>
              </a:rPr>
              <a:t>Велосипедная дорожка </a:t>
            </a:r>
            <a:br>
              <a:rPr lang="ru-RU" sz="2000" b="1" dirty="0">
                <a:solidFill>
                  <a:srgbClr val="FF0000"/>
                </a:solidFill>
                <a:effectLst>
                  <a:outerShdw blurRad="38100" dist="38100" dir="2700000" algn="tl">
                    <a:srgbClr val="C0C0C0"/>
                  </a:outerShdw>
                </a:effectLst>
                <a:latin typeface="Times New Roman" pitchFamily="18" charset="-52"/>
              </a:rPr>
            </a:br>
            <a:endParaRPr lang="ru-RU" sz="2000" dirty="0">
              <a:latin typeface="Times New Roman" pitchFamily="18" charset="-52"/>
            </a:endParaRPr>
          </a:p>
        </p:txBody>
      </p:sp>
      <p:pic>
        <p:nvPicPr>
          <p:cNvPr id="26634" name="Picture 6" descr="C:\WINDOWS\Рабочий стол\Korvi\для през\знаки\SVETOFOR_RU - Библиотека - ПДД - Дорожные Знаки - Предписывающие Знаки.files\sn4_2_3.gif"/>
          <p:cNvPicPr>
            <a:picLocks noChangeAspect="1" noChangeArrowheads="1"/>
          </p:cNvPicPr>
          <p:nvPr/>
        </p:nvPicPr>
        <p:blipFill>
          <a:blip r:embed="rId6"/>
          <a:srcRect/>
          <a:stretch>
            <a:fillRect/>
          </a:stretch>
        </p:blipFill>
        <p:spPr bwMode="auto">
          <a:xfrm>
            <a:off x="3571875" y="3714750"/>
            <a:ext cx="2214563" cy="2214563"/>
          </a:xfrm>
          <a:prstGeom prst="rect">
            <a:avLst/>
          </a:prstGeom>
          <a:noFill/>
          <a:ln w="9525">
            <a:noFill/>
            <a:miter lim="800000"/>
            <a:headEnd/>
            <a:tailEnd/>
          </a:ln>
        </p:spPr>
      </p:pic>
      <p:sp>
        <p:nvSpPr>
          <p:cNvPr id="14" name="Прямоугольник 13"/>
          <p:cNvSpPr/>
          <p:nvPr/>
        </p:nvSpPr>
        <p:spPr>
          <a:xfrm>
            <a:off x="2714625" y="5929313"/>
            <a:ext cx="3500438" cy="708025"/>
          </a:xfrm>
          <a:prstGeom prst="rect">
            <a:avLst/>
          </a:prstGeom>
        </p:spPr>
        <p:txBody>
          <a:bodyPr>
            <a:spAutoFit/>
          </a:bodyPr>
          <a:lstStyle/>
          <a:p>
            <a:pPr algn="ctr">
              <a:defRPr/>
            </a:pPr>
            <a:r>
              <a:rPr lang="ru-RU" sz="2000" b="1" dirty="0">
                <a:solidFill>
                  <a:srgbClr val="FF0000"/>
                </a:solidFill>
                <a:effectLst>
                  <a:outerShdw blurRad="38100" dist="38100" dir="2700000" algn="tl">
                    <a:srgbClr val="C0C0C0"/>
                  </a:outerShdw>
                </a:effectLst>
                <a:latin typeface="Times New Roman" pitchFamily="18" charset="-52"/>
              </a:rPr>
              <a:t>Объезд препятствия</a:t>
            </a:r>
          </a:p>
          <a:p>
            <a:pPr algn="ctr">
              <a:defRPr/>
            </a:pPr>
            <a:r>
              <a:rPr lang="ru-RU" sz="2000" b="1" dirty="0">
                <a:solidFill>
                  <a:srgbClr val="FF0000"/>
                </a:solidFill>
                <a:effectLst>
                  <a:outerShdw blurRad="38100" dist="38100" dir="2700000" algn="tl">
                    <a:srgbClr val="C0C0C0"/>
                  </a:outerShdw>
                </a:effectLst>
                <a:latin typeface="Times New Roman" pitchFamily="18" charset="-52"/>
              </a:rPr>
              <a:t> справа или слева </a:t>
            </a:r>
          </a:p>
        </p:txBody>
      </p:sp>
      <p:pic>
        <p:nvPicPr>
          <p:cNvPr id="26636" name="Picture 6" descr="C:\WINDOWS\Рабочий стол\Korvi\для през\знаки\SVETOFOR_RU - Библиотека - ПДД - Дорожные Знаки - Предписывающие Знаки.files\sn4_3.gif"/>
          <p:cNvPicPr>
            <a:picLocks noChangeAspect="1" noChangeArrowheads="1"/>
          </p:cNvPicPr>
          <p:nvPr/>
        </p:nvPicPr>
        <p:blipFill>
          <a:blip r:embed="rId7"/>
          <a:srcRect/>
          <a:stretch>
            <a:fillRect/>
          </a:stretch>
        </p:blipFill>
        <p:spPr bwMode="auto">
          <a:xfrm>
            <a:off x="6357938" y="3714750"/>
            <a:ext cx="2286000" cy="2286000"/>
          </a:xfrm>
          <a:prstGeom prst="rect">
            <a:avLst/>
          </a:prstGeom>
          <a:noFill/>
          <a:ln w="9525">
            <a:noFill/>
            <a:miter lim="800000"/>
            <a:headEnd/>
            <a:tailEnd/>
          </a:ln>
        </p:spPr>
      </p:pic>
      <p:sp>
        <p:nvSpPr>
          <p:cNvPr id="16" name="Прямоугольник 15"/>
          <p:cNvSpPr/>
          <p:nvPr/>
        </p:nvSpPr>
        <p:spPr>
          <a:xfrm>
            <a:off x="5786438" y="6072188"/>
            <a:ext cx="3357562" cy="400050"/>
          </a:xfrm>
          <a:prstGeom prst="rect">
            <a:avLst/>
          </a:prstGeom>
        </p:spPr>
        <p:txBody>
          <a:bodyPr>
            <a:spAutoFit/>
          </a:bodyPr>
          <a:lstStyle/>
          <a:p>
            <a:pPr algn="ctr">
              <a:defRPr/>
            </a:pPr>
            <a:r>
              <a:rPr lang="ru-RU" sz="2000" b="1" dirty="0">
                <a:solidFill>
                  <a:srgbClr val="FF0000"/>
                </a:solidFill>
                <a:effectLst>
                  <a:outerShdw blurRad="38100" dist="38100" dir="2700000" algn="tl">
                    <a:srgbClr val="C0C0C0"/>
                  </a:outerShdw>
                </a:effectLst>
                <a:latin typeface="Times New Roman" pitchFamily="18" charset="-52"/>
              </a:rPr>
              <a:t>Круговое движение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4"/>
          <p:cNvSpPr txBox="1">
            <a:spLocks noChangeArrowheads="1"/>
          </p:cNvSpPr>
          <p:nvPr/>
        </p:nvSpPr>
        <p:spPr bwMode="auto">
          <a:xfrm>
            <a:off x="250825" y="333375"/>
            <a:ext cx="8713788" cy="822325"/>
          </a:xfrm>
          <a:prstGeom prst="rect">
            <a:avLst/>
          </a:prstGeom>
          <a:noFill/>
          <a:ln w="9525">
            <a:noFill/>
            <a:miter lim="800000"/>
            <a:headEnd/>
            <a:tailEnd/>
          </a:ln>
          <a:effectLst/>
        </p:spPr>
        <p:txBody>
          <a:bodyPr>
            <a:spAutoFit/>
          </a:bodyPr>
          <a:lstStyle/>
          <a:p>
            <a:pPr lvl="1" algn="ctr">
              <a:buFont typeface="Wingdings" pitchFamily="2" charset="2"/>
              <a:buNone/>
              <a:defRPr/>
            </a:pPr>
            <a:r>
              <a:rPr lang="ru-RU" sz="2400" b="1">
                <a:solidFill>
                  <a:srgbClr val="FFFF00"/>
                </a:solidFill>
                <a:effectLst>
                  <a:outerShdw blurRad="38100" dist="38100" dir="2700000" algn="tl">
                    <a:srgbClr val="000000"/>
                  </a:outerShdw>
                </a:effectLst>
              </a:rPr>
              <a:t>СВЕТОФОР - НАСТОЯЩИЙ ДРУГ ВОДИТЕЛЕЙ И ПЕШЕХОДОВ!</a:t>
            </a:r>
            <a:r>
              <a:rPr lang="ru-RU" sz="2400">
                <a:solidFill>
                  <a:srgbClr val="FFFF00"/>
                </a:solidFill>
                <a:effectLst>
                  <a:outerShdw blurRad="38100" dist="38100" dir="2700000" algn="tl">
                    <a:srgbClr val="000000"/>
                  </a:outerShdw>
                </a:effectLst>
              </a:rPr>
              <a:t> </a:t>
            </a:r>
          </a:p>
        </p:txBody>
      </p:sp>
      <p:sp>
        <p:nvSpPr>
          <p:cNvPr id="10245" name="Text Box 5"/>
          <p:cNvSpPr txBox="1">
            <a:spLocks noChangeArrowheads="1"/>
          </p:cNvSpPr>
          <p:nvPr/>
        </p:nvSpPr>
        <p:spPr bwMode="auto">
          <a:xfrm>
            <a:off x="323850" y="2420938"/>
            <a:ext cx="4968875" cy="2530475"/>
          </a:xfrm>
          <a:prstGeom prst="rect">
            <a:avLst/>
          </a:prstGeom>
          <a:noFill/>
          <a:ln w="9525">
            <a:noFill/>
            <a:miter lim="800000"/>
            <a:headEnd/>
            <a:tailEnd/>
          </a:ln>
          <a:effectLst/>
        </p:spPr>
        <p:txBody>
          <a:bodyPr>
            <a:spAutoFit/>
          </a:bodyPr>
          <a:lstStyle/>
          <a:p>
            <a:pPr>
              <a:spcBef>
                <a:spcPct val="50000"/>
              </a:spcBef>
              <a:defRPr/>
            </a:pPr>
            <a:r>
              <a:rPr lang="ru-RU" sz="3200" b="1">
                <a:solidFill>
                  <a:srgbClr val="FF0066"/>
                </a:solidFill>
                <a:effectLst>
                  <a:outerShdw blurRad="38100" dist="38100" dir="2700000" algn="tl">
                    <a:srgbClr val="000000"/>
                  </a:outerShdw>
                </a:effectLst>
              </a:rPr>
              <a:t>Всякое движение запрещено! </a:t>
            </a:r>
          </a:p>
          <a:p>
            <a:pPr>
              <a:spcBef>
                <a:spcPct val="50000"/>
              </a:spcBef>
              <a:defRPr/>
            </a:pPr>
            <a:endParaRPr lang="ru-RU" sz="3200" b="1">
              <a:solidFill>
                <a:srgbClr val="FF0066"/>
              </a:solidFill>
              <a:effectLst>
                <a:outerShdw blurRad="38100" dist="38100" dir="2700000" algn="tl">
                  <a:srgbClr val="000000"/>
                </a:outerShdw>
              </a:effectLst>
            </a:endParaRPr>
          </a:p>
          <a:p>
            <a:pPr>
              <a:spcBef>
                <a:spcPct val="50000"/>
              </a:spcBef>
              <a:defRPr/>
            </a:pPr>
            <a:r>
              <a:rPr lang="ru-RU" sz="3200" b="1">
                <a:solidFill>
                  <a:srgbClr val="FF0066"/>
                </a:solidFill>
                <a:effectLst>
                  <a:outerShdw blurRad="38100" dist="38100" dir="2700000" algn="tl">
                    <a:srgbClr val="000000"/>
                  </a:outerShdw>
                </a:effectLst>
              </a:rPr>
              <a:t>Остановись и жди! </a:t>
            </a:r>
          </a:p>
        </p:txBody>
      </p:sp>
      <p:pic>
        <p:nvPicPr>
          <p:cNvPr id="9220" name="Picture 8" descr="svetofor3"/>
          <p:cNvPicPr>
            <a:picLocks noChangeAspect="1" noChangeArrowheads="1"/>
          </p:cNvPicPr>
          <p:nvPr/>
        </p:nvPicPr>
        <p:blipFill>
          <a:blip r:embed="rId2"/>
          <a:srcRect/>
          <a:stretch>
            <a:fillRect/>
          </a:stretch>
        </p:blipFill>
        <p:spPr bwMode="auto">
          <a:xfrm>
            <a:off x="5508625" y="1341438"/>
            <a:ext cx="2325688" cy="50403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042988" y="1052513"/>
            <a:ext cx="7772400" cy="3171825"/>
          </a:xfrm>
        </p:spPr>
        <p:txBody>
          <a:bodyPr/>
          <a:lstStyle/>
          <a:p>
            <a:r>
              <a:rPr lang="ru-RU" sz="4800" b="1" i="1">
                <a:solidFill>
                  <a:schemeClr val="tx1"/>
                </a:solidFill>
                <a:effectLst/>
                <a:latin typeface="Arial" charset="0"/>
              </a:rPr>
              <a:t>РОДИТЕЛЯМ - </a:t>
            </a:r>
            <a:br>
              <a:rPr lang="ru-RU" sz="4800" b="1" i="1">
                <a:solidFill>
                  <a:schemeClr val="tx1"/>
                </a:solidFill>
                <a:effectLst/>
                <a:latin typeface="Arial" charset="0"/>
              </a:rPr>
            </a:br>
            <a:r>
              <a:rPr lang="ru-RU" sz="4800" b="1" i="1">
                <a:solidFill>
                  <a:schemeClr val="tx1"/>
                </a:solidFill>
                <a:effectLst/>
                <a:latin typeface="Arial" charset="0"/>
              </a:rPr>
              <a:t>О ПРАВИЛАХ</a:t>
            </a:r>
            <a:br>
              <a:rPr lang="ru-RU" sz="4800" b="1" i="1">
                <a:solidFill>
                  <a:schemeClr val="tx1"/>
                </a:solidFill>
                <a:effectLst/>
                <a:latin typeface="Arial" charset="0"/>
              </a:rPr>
            </a:br>
            <a:r>
              <a:rPr lang="ru-RU" sz="4800" b="1" i="1">
                <a:solidFill>
                  <a:schemeClr val="tx1"/>
                </a:solidFill>
                <a:effectLst/>
                <a:latin typeface="Arial" charset="0"/>
              </a:rPr>
              <a:t>ДОРОЖНОГО ДВИЖЕНИЯ</a:t>
            </a:r>
          </a:p>
        </p:txBody>
      </p:sp>
      <p:pic>
        <p:nvPicPr>
          <p:cNvPr id="2052" name="Picture 4" descr="bd07304_"/>
          <p:cNvPicPr>
            <a:picLocks noChangeAspect="1" noChangeArrowheads="1"/>
          </p:cNvPicPr>
          <p:nvPr/>
        </p:nvPicPr>
        <p:blipFill>
          <a:blip r:embed="rId2"/>
          <a:srcRect/>
          <a:stretch>
            <a:fillRect/>
          </a:stretch>
        </p:blipFill>
        <p:spPr bwMode="auto">
          <a:xfrm>
            <a:off x="6643702" y="357166"/>
            <a:ext cx="2171700" cy="216217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left)">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idx="1"/>
          </p:nvPr>
        </p:nvSpPr>
        <p:spPr>
          <a:xfrm>
            <a:off x="914400" y="1125538"/>
            <a:ext cx="8229600" cy="4391025"/>
          </a:xfrm>
        </p:spPr>
        <p:txBody>
          <a:bodyPr/>
          <a:lstStyle/>
          <a:p>
            <a:pPr algn="ctr">
              <a:buFont typeface="Wingdings" pitchFamily="2" charset="2"/>
              <a:buNone/>
            </a:pPr>
            <a:r>
              <a:rPr lang="ru-RU" sz="2800" i="1"/>
              <a:t>   </a:t>
            </a:r>
            <a:r>
              <a:rPr lang="ru-RU" sz="2800" i="1">
                <a:latin typeface="Arial" charset="0"/>
              </a:rPr>
              <a:t>Проанализировав дорожно-транспортные происшествия, в которых пострадали дети, установлено, что     80 % происшествий произошли в радиусе одного километра от их дома. То есть в тех местах, где ребята должны были бы хорошо знать условия движения транспорта, места пешеходных переходов, установки светофоров, заведомо опасные участки.</a:t>
            </a:r>
          </a:p>
          <a:p>
            <a:endParaRPr lang="ru-RU" sz="2400">
              <a:latin typeface="Arial" charset="0"/>
            </a:endParaRPr>
          </a:p>
        </p:txBody>
      </p:sp>
      <p:pic>
        <p:nvPicPr>
          <p:cNvPr id="26628" name="Picture 4" descr="bd07304_"/>
          <p:cNvPicPr>
            <a:picLocks noChangeAspect="1" noChangeArrowheads="1"/>
          </p:cNvPicPr>
          <p:nvPr/>
        </p:nvPicPr>
        <p:blipFill>
          <a:blip r:embed="rId2"/>
          <a:srcRect/>
          <a:stretch>
            <a:fillRect/>
          </a:stretch>
        </p:blipFill>
        <p:spPr bwMode="auto">
          <a:xfrm>
            <a:off x="0" y="190500"/>
            <a:ext cx="1763713" cy="1757363"/>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wipe(left)">
                                      <p:cBhvr>
                                        <p:cTn id="7" dur="2000"/>
                                        <p:tgtEl>
                                          <p:spTgt spid="266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68313" y="333375"/>
            <a:ext cx="8229600" cy="1143000"/>
          </a:xfrm>
        </p:spPr>
        <p:txBody>
          <a:bodyPr/>
          <a:lstStyle/>
          <a:p>
            <a:r>
              <a:rPr lang="ru-RU" sz="3200" b="1">
                <a:latin typeface="Arial" charset="0"/>
              </a:rPr>
              <a:t>ПРИЧИНЫ ДОРОЖНО –     ТРАНСПОРТНЫХ ПРОИСШЕСТВИЙ</a:t>
            </a:r>
          </a:p>
        </p:txBody>
      </p:sp>
      <p:sp>
        <p:nvSpPr>
          <p:cNvPr id="27655" name="Rectangle 7"/>
          <p:cNvSpPr>
            <a:spLocks noGrp="1" noChangeArrowheads="1"/>
          </p:cNvSpPr>
          <p:nvPr>
            <p:ph idx="1"/>
          </p:nvPr>
        </p:nvSpPr>
        <p:spPr>
          <a:xfrm>
            <a:off x="539750" y="1773238"/>
            <a:ext cx="8229600" cy="4495800"/>
          </a:xfrm>
        </p:spPr>
        <p:txBody>
          <a:bodyPr/>
          <a:lstStyle/>
          <a:p>
            <a:r>
              <a:rPr lang="ru-RU" i="1">
                <a:latin typeface="Arial" charset="0"/>
              </a:rPr>
              <a:t>выход на проезжую часть в неустановленном месте перед близко идущим транспортом (мало кто из наших детей имеет привычку останавливаться перед переходом проезжей части, внимательно её осматривать с поворотом головы и контролировать ситуацию слева и справа во время движения); </a:t>
            </a:r>
          </a:p>
          <a:p>
            <a:endParaRPr lang="ru-RU" i="1">
              <a:latin typeface="Arial" charset="0"/>
            </a:endParaRPr>
          </a:p>
        </p:txBody>
      </p:sp>
      <p:pic>
        <p:nvPicPr>
          <p:cNvPr id="27656" name="Picture 8" descr="bd07304_"/>
          <p:cNvPicPr>
            <a:picLocks noChangeAspect="1" noChangeArrowheads="1"/>
          </p:cNvPicPr>
          <p:nvPr/>
        </p:nvPicPr>
        <p:blipFill>
          <a:blip r:embed="rId2"/>
          <a:srcRect/>
          <a:stretch>
            <a:fillRect/>
          </a:stretch>
        </p:blipFill>
        <p:spPr bwMode="auto">
          <a:xfrm>
            <a:off x="0" y="0"/>
            <a:ext cx="935038" cy="931863"/>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7655">
                                            <p:txEl>
                                              <p:pRg st="0" end="0"/>
                                            </p:txEl>
                                          </p:spTgt>
                                        </p:tgtEl>
                                        <p:attrNameLst>
                                          <p:attrName>style.visibility</p:attrName>
                                        </p:attrNameLst>
                                      </p:cBhvr>
                                      <p:to>
                                        <p:strVal val="visible"/>
                                      </p:to>
                                    </p:set>
                                    <p:animEffect transition="in" filter="wipe(left)">
                                      <p:cBhvr>
                                        <p:cTn id="7" dur="2000"/>
                                        <p:tgtEl>
                                          <p:spTgt spid="276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ru-RU" sz="3200" b="1">
                <a:latin typeface="Arial" charset="0"/>
              </a:rPr>
              <a:t>ПРИЧИНЫ ДОРОЖНО –     ТРАНСПОРТНЫХ ПРОИСШЕСТВИЙ</a:t>
            </a:r>
          </a:p>
        </p:txBody>
      </p:sp>
      <p:sp>
        <p:nvSpPr>
          <p:cNvPr id="31747" name="Rectangle 3"/>
          <p:cNvSpPr>
            <a:spLocks noGrp="1" noChangeArrowheads="1"/>
          </p:cNvSpPr>
          <p:nvPr>
            <p:ph idx="1"/>
          </p:nvPr>
        </p:nvSpPr>
        <p:spPr/>
        <p:txBody>
          <a:bodyPr/>
          <a:lstStyle/>
          <a:p>
            <a:r>
              <a:rPr lang="ru-RU" i="1">
                <a:latin typeface="Arial" charset="0"/>
              </a:rPr>
              <a:t>выход на проезжую часть из-за автобуса, троллейбуса или другого препятствия (наши дети не привыкли идти к пешеходному переходу, выйдя из транспортного средства или осматривать проезжую часть, прежде чем выйти из-за кустарника или сугробов);</a:t>
            </a:r>
          </a:p>
          <a:p>
            <a:endParaRPr lang="ru-RU" i="1">
              <a:latin typeface="Arial" charset="0"/>
            </a:endParaRPr>
          </a:p>
        </p:txBody>
      </p:sp>
      <p:pic>
        <p:nvPicPr>
          <p:cNvPr id="31748" name="Picture 4" descr="bd07304_"/>
          <p:cNvPicPr>
            <a:picLocks noChangeAspect="1" noChangeArrowheads="1"/>
          </p:cNvPicPr>
          <p:nvPr/>
        </p:nvPicPr>
        <p:blipFill>
          <a:blip r:embed="rId2"/>
          <a:srcRect/>
          <a:stretch>
            <a:fillRect/>
          </a:stretch>
        </p:blipFill>
        <p:spPr bwMode="auto">
          <a:xfrm>
            <a:off x="0" y="0"/>
            <a:ext cx="935038" cy="931863"/>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wipe(left)">
                                      <p:cBhvr>
                                        <p:cTn id="7" dur="2000"/>
                                        <p:tgtEl>
                                          <p:spTgt spid="317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ru-RU" sz="3200" b="1">
                <a:latin typeface="Arial" charset="0"/>
              </a:rPr>
              <a:t>ПРИЧИНЫ ДОРОЖНО –     ТРАНСПОРТНЫХ ПРОИСШЕСТВИЙ</a:t>
            </a:r>
          </a:p>
        </p:txBody>
      </p:sp>
      <p:sp>
        <p:nvSpPr>
          <p:cNvPr id="32771" name="Rectangle 3"/>
          <p:cNvSpPr>
            <a:spLocks noGrp="1" noChangeArrowheads="1"/>
          </p:cNvSpPr>
          <p:nvPr>
            <p:ph idx="1"/>
          </p:nvPr>
        </p:nvSpPr>
        <p:spPr/>
        <p:txBody>
          <a:bodyPr/>
          <a:lstStyle/>
          <a:p>
            <a:r>
              <a:rPr lang="ru-RU" i="1">
                <a:latin typeface="Arial" charset="0"/>
              </a:rPr>
              <a:t>игра на проезжей части (наши дети привыкли, что вся свободная территория – место для игр); </a:t>
            </a:r>
          </a:p>
          <a:p>
            <a:r>
              <a:rPr lang="ru-RU" i="1">
                <a:latin typeface="Arial" charset="0"/>
              </a:rPr>
              <a:t>ходьба по проезжей части (даже при наличии рядом тротуара большая часть детей имеет привычку идти по проезжей части, при этом чаще всего со всевозможными нарушениями); </a:t>
            </a:r>
          </a:p>
          <a:p>
            <a:endParaRPr lang="ru-RU" i="1">
              <a:latin typeface="Arial" charset="0"/>
            </a:endParaRPr>
          </a:p>
        </p:txBody>
      </p:sp>
      <p:pic>
        <p:nvPicPr>
          <p:cNvPr id="32772" name="Picture 4" descr="bd07304_"/>
          <p:cNvPicPr>
            <a:picLocks noChangeAspect="1" noChangeArrowheads="1"/>
          </p:cNvPicPr>
          <p:nvPr/>
        </p:nvPicPr>
        <p:blipFill>
          <a:blip r:embed="rId2"/>
          <a:srcRect/>
          <a:stretch>
            <a:fillRect/>
          </a:stretch>
        </p:blipFill>
        <p:spPr bwMode="auto">
          <a:xfrm>
            <a:off x="0" y="0"/>
            <a:ext cx="935038" cy="931863"/>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Effect transition="in" filter="wipe(left)">
                                      <p:cBhvr>
                                        <p:cTn id="7" dur="2000"/>
                                        <p:tgtEl>
                                          <p:spTgt spid="32771">
                                            <p:txEl>
                                              <p:pRg st="0" end="0"/>
                                            </p:txEl>
                                          </p:spTgt>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32771">
                                            <p:txEl>
                                              <p:pRg st="1" end="1"/>
                                            </p:txEl>
                                          </p:spTgt>
                                        </p:tgtEl>
                                        <p:attrNameLst>
                                          <p:attrName>style.visibility</p:attrName>
                                        </p:attrNameLst>
                                      </p:cBhvr>
                                      <p:to>
                                        <p:strVal val="visible"/>
                                      </p:to>
                                    </p:set>
                                    <p:animEffect transition="in" filter="wipe(left)">
                                      <p:cBhvr>
                                        <p:cTn id="11" dur="2000"/>
                                        <p:tgtEl>
                                          <p:spTgt spid="327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ru-RU" sz="3200" b="1">
                <a:latin typeface="Arial" charset="0"/>
              </a:rPr>
              <a:t>ПРИЧИНЫ ДОРОЖНО –     ТРАНСПОРТНЫХ ПРОИСШЕСТВИЙ</a:t>
            </a:r>
          </a:p>
        </p:txBody>
      </p:sp>
      <p:sp>
        <p:nvSpPr>
          <p:cNvPr id="33795" name="Rectangle 3"/>
          <p:cNvSpPr>
            <a:spLocks noGrp="1" noChangeArrowheads="1"/>
          </p:cNvSpPr>
          <p:nvPr>
            <p:ph idx="1"/>
          </p:nvPr>
        </p:nvSpPr>
        <p:spPr/>
        <p:txBody>
          <a:bodyPr/>
          <a:lstStyle/>
          <a:p>
            <a:r>
              <a:rPr lang="ru-RU" i="1">
                <a:latin typeface="Arial" charset="0"/>
              </a:rPr>
              <a:t>физиологические особенности детей:</a:t>
            </a:r>
          </a:p>
        </p:txBody>
      </p:sp>
      <p:pic>
        <p:nvPicPr>
          <p:cNvPr id="33796" name="Picture 4" descr="bd07304_"/>
          <p:cNvPicPr>
            <a:picLocks noChangeAspect="1" noChangeArrowheads="1"/>
          </p:cNvPicPr>
          <p:nvPr/>
        </p:nvPicPr>
        <p:blipFill>
          <a:blip r:embed="rId2"/>
          <a:srcRect/>
          <a:stretch>
            <a:fillRect/>
          </a:stretch>
        </p:blipFill>
        <p:spPr bwMode="auto">
          <a:xfrm>
            <a:off x="0" y="0"/>
            <a:ext cx="935038" cy="931863"/>
          </a:xfrm>
          <a:prstGeom prst="rect">
            <a:avLst/>
          </a:prstGeom>
          <a:noFill/>
        </p:spPr>
      </p:pic>
      <p:sp>
        <p:nvSpPr>
          <p:cNvPr id="33797" name="Rectangle 5"/>
          <p:cNvSpPr>
            <a:spLocks noChangeArrowheads="1"/>
          </p:cNvSpPr>
          <p:nvPr/>
        </p:nvSpPr>
        <p:spPr bwMode="auto">
          <a:xfrm>
            <a:off x="792163" y="2379663"/>
            <a:ext cx="8351837" cy="4478337"/>
          </a:xfrm>
          <a:prstGeom prst="rect">
            <a:avLst/>
          </a:prstGeom>
          <a:noFill/>
          <a:ln w="9525">
            <a:noFill/>
            <a:miter lim="800000"/>
            <a:headEnd/>
            <a:tailEnd/>
          </a:ln>
          <a:effectLst/>
        </p:spPr>
        <p:txBody>
          <a:bodyPr>
            <a:spAutoFit/>
          </a:bodyPr>
          <a:lstStyle/>
          <a:p>
            <a:pPr marL="342900" indent="-342900">
              <a:buFontTx/>
              <a:buChar char="•"/>
            </a:pPr>
            <a:r>
              <a:rPr lang="ru-RU" sz="3200" i="1">
                <a:effectLst>
                  <a:outerShdw blurRad="38100" dist="38100" dir="2700000" algn="tl">
                    <a:srgbClr val="000000"/>
                  </a:outerShdw>
                </a:effectLst>
              </a:rPr>
              <a:t>ребёнок до 8 лет ещё плохо распознаёт источник звуков (он не всегда может определить направление, откуда доносится шум), и слышит только те звуки, которые ему интересны;</a:t>
            </a:r>
          </a:p>
          <a:p>
            <a:pPr marL="342900" indent="-342900">
              <a:buFontTx/>
              <a:buChar char="•"/>
            </a:pPr>
            <a:r>
              <a:rPr lang="ru-RU" sz="3200" i="1">
                <a:effectLst>
                  <a:outerShdw blurRad="38100" dist="38100" dir="2700000" algn="tl">
                    <a:srgbClr val="000000"/>
                  </a:outerShdw>
                </a:effectLst>
              </a:rPr>
              <a:t>поле зрения ребёнка гораздо уже, чем у взрослого, сектор обзора ребёнка намного меньше;</a:t>
            </a:r>
            <a:endParaRPr lang="ru-RU" sz="3200" i="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wipe(left)">
                                      <p:cBhvr>
                                        <p:cTn id="7" dur="2000"/>
                                        <p:tgtEl>
                                          <p:spTgt spid="33795">
                                            <p:txEl>
                                              <p:pRg st="0" end="0"/>
                                            </p:txEl>
                                          </p:spTgt>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33797">
                                            <p:txEl>
                                              <p:pRg st="0" end="0"/>
                                            </p:txEl>
                                          </p:spTgt>
                                        </p:tgtEl>
                                        <p:attrNameLst>
                                          <p:attrName>style.visibility</p:attrName>
                                        </p:attrNameLst>
                                      </p:cBhvr>
                                      <p:to>
                                        <p:strVal val="visible"/>
                                      </p:to>
                                    </p:set>
                                    <p:animEffect transition="in" filter="wipe(left)">
                                      <p:cBhvr>
                                        <p:cTn id="11" dur="2000"/>
                                        <p:tgtEl>
                                          <p:spTgt spid="33797">
                                            <p:txEl>
                                              <p:pRg st="0" end="0"/>
                                            </p:txEl>
                                          </p:spTgt>
                                        </p:tgtEl>
                                      </p:cBhvr>
                                    </p:animEffect>
                                  </p:childTnLst>
                                </p:cTn>
                              </p:par>
                            </p:childTnLst>
                          </p:cTn>
                        </p:par>
                        <p:par>
                          <p:cTn id="12" fill="hold">
                            <p:stCondLst>
                              <p:cond delay="4000"/>
                            </p:stCondLst>
                            <p:childTnLst>
                              <p:par>
                                <p:cTn id="13" presetID="22" presetClass="entr" presetSubtype="8" fill="hold" nodeType="afterEffect">
                                  <p:stCondLst>
                                    <p:cond delay="0"/>
                                  </p:stCondLst>
                                  <p:childTnLst>
                                    <p:set>
                                      <p:cBhvr>
                                        <p:cTn id="14" dur="1" fill="hold">
                                          <p:stCondLst>
                                            <p:cond delay="0"/>
                                          </p:stCondLst>
                                        </p:cTn>
                                        <p:tgtEl>
                                          <p:spTgt spid="33797">
                                            <p:txEl>
                                              <p:pRg st="1" end="1"/>
                                            </p:txEl>
                                          </p:spTgt>
                                        </p:tgtEl>
                                        <p:attrNameLst>
                                          <p:attrName>style.visibility</p:attrName>
                                        </p:attrNameLst>
                                      </p:cBhvr>
                                      <p:to>
                                        <p:strVal val="visible"/>
                                      </p:to>
                                    </p:set>
                                    <p:animEffect transition="in" filter="wipe(left)">
                                      <p:cBhvr>
                                        <p:cTn id="15" dur="2000"/>
                                        <p:tgtEl>
                                          <p:spTgt spid="3379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ru-RU" sz="3200" b="1">
                <a:latin typeface="Arial" charset="0"/>
              </a:rPr>
              <a:t>ПРИЧИНЫ ДОРОЖНО –     ТРАНСПОРТНЫХ ПРОИСШЕСТВИЙ</a:t>
            </a:r>
          </a:p>
        </p:txBody>
      </p:sp>
      <p:sp>
        <p:nvSpPr>
          <p:cNvPr id="34819" name="Rectangle 3"/>
          <p:cNvSpPr>
            <a:spLocks noGrp="1" noChangeArrowheads="1"/>
          </p:cNvSpPr>
          <p:nvPr>
            <p:ph idx="1"/>
          </p:nvPr>
        </p:nvSpPr>
        <p:spPr/>
        <p:txBody>
          <a:bodyPr>
            <a:normAutofit fontScale="92500" lnSpcReduction="10000"/>
          </a:bodyPr>
          <a:lstStyle/>
          <a:p>
            <a:pPr marL="609600" indent="-609600">
              <a:lnSpc>
                <a:spcPct val="80000"/>
              </a:lnSpc>
            </a:pPr>
            <a:r>
              <a:rPr lang="ru-RU" sz="2800" b="1" i="1">
                <a:latin typeface="Arial" charset="0"/>
              </a:rPr>
              <a:t>физиологические особенности детей:</a:t>
            </a:r>
          </a:p>
          <a:p>
            <a:pPr marL="609600" indent="-609600">
              <a:lnSpc>
                <a:spcPct val="80000"/>
              </a:lnSpc>
            </a:pPr>
            <a:endParaRPr lang="ru-RU" sz="2400" b="1" i="1">
              <a:latin typeface="Arial" charset="0"/>
            </a:endParaRPr>
          </a:p>
          <a:p>
            <a:pPr marL="609600" indent="-609600">
              <a:lnSpc>
                <a:spcPct val="80000"/>
              </a:lnSpc>
              <a:buFont typeface="Wingdings" pitchFamily="2" charset="2"/>
              <a:buNone/>
            </a:pPr>
            <a:r>
              <a:rPr lang="ru-RU" sz="2400" i="1">
                <a:latin typeface="Arial" charset="0"/>
              </a:rPr>
              <a:t>       </a:t>
            </a:r>
            <a:r>
              <a:rPr lang="ru-RU" i="1">
                <a:latin typeface="Arial" charset="0"/>
              </a:rPr>
              <a:t>реакция у ребёнка по сравнению со взрослыми значительно замедленная. Времени, чтобы отреагировать на опасность, нужно значительно больше. У взрослого пешехода на то, чтобы воспринять обстановку, обдумать её, принять решение и действовать, уходит примерно 0,8 – 1 сек. Ребёнку требуется для этого 3-4 секунды. </a:t>
            </a:r>
          </a:p>
        </p:txBody>
      </p:sp>
      <p:pic>
        <p:nvPicPr>
          <p:cNvPr id="34820" name="Picture 4" descr="bd07304_"/>
          <p:cNvPicPr>
            <a:picLocks noChangeAspect="1" noChangeArrowheads="1"/>
          </p:cNvPicPr>
          <p:nvPr/>
        </p:nvPicPr>
        <p:blipFill>
          <a:blip r:embed="rId2"/>
          <a:srcRect/>
          <a:stretch>
            <a:fillRect/>
          </a:stretch>
        </p:blipFill>
        <p:spPr bwMode="auto">
          <a:xfrm>
            <a:off x="0" y="0"/>
            <a:ext cx="935038" cy="931863"/>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wipe(left)">
                                      <p:cBhvr>
                                        <p:cTn id="7" dur="2000"/>
                                        <p:tgtEl>
                                          <p:spTgt spid="34819">
                                            <p:txEl>
                                              <p:pRg st="0" end="0"/>
                                            </p:txEl>
                                          </p:spTgt>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34819">
                                            <p:txEl>
                                              <p:pRg st="2" end="2"/>
                                            </p:txEl>
                                          </p:spTgt>
                                        </p:tgtEl>
                                        <p:attrNameLst>
                                          <p:attrName>style.visibility</p:attrName>
                                        </p:attrNameLst>
                                      </p:cBhvr>
                                      <p:to>
                                        <p:strVal val="visible"/>
                                      </p:to>
                                    </p:set>
                                    <p:animEffect transition="in" filter="wipe(left)">
                                      <p:cBhvr>
                                        <p:cTn id="11" dur="2000"/>
                                        <p:tgtEl>
                                          <p:spTgt spid="348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normAutofit fontScale="90000"/>
          </a:bodyPr>
          <a:lstStyle/>
          <a:p>
            <a:r>
              <a:rPr lang="ru-RU" sz="3200" b="1">
                <a:latin typeface="Arial" charset="0"/>
              </a:rPr>
              <a:t/>
            </a:r>
            <a:br>
              <a:rPr lang="ru-RU" sz="3200" b="1">
                <a:latin typeface="Arial" charset="0"/>
              </a:rPr>
            </a:br>
            <a:r>
              <a:rPr lang="ru-RU" sz="3200" b="1">
                <a:latin typeface="Arial" charset="0"/>
              </a:rPr>
              <a:t>ПРИЧИНЫ ДОРОЖНО –     ТРАНСПОРТНЫХ ПРОИСШЕСТВИЙ</a:t>
            </a:r>
            <a:br>
              <a:rPr lang="ru-RU" sz="3200" b="1">
                <a:latin typeface="Arial" charset="0"/>
              </a:rPr>
            </a:br>
            <a:r>
              <a:rPr lang="ru-RU" sz="2800" b="1" i="1">
                <a:latin typeface="Arial" charset="0"/>
              </a:rPr>
              <a:t/>
            </a:r>
            <a:br>
              <a:rPr lang="ru-RU" sz="2800" b="1" i="1">
                <a:latin typeface="Arial" charset="0"/>
              </a:rPr>
            </a:br>
            <a:endParaRPr lang="ru-RU" sz="2800" b="1" i="1">
              <a:latin typeface="Arial" charset="0"/>
            </a:endParaRPr>
          </a:p>
        </p:txBody>
      </p:sp>
      <p:sp>
        <p:nvSpPr>
          <p:cNvPr id="81923" name="Rectangle 3"/>
          <p:cNvSpPr>
            <a:spLocks noGrp="1" noChangeArrowheads="1"/>
          </p:cNvSpPr>
          <p:nvPr>
            <p:ph idx="1"/>
          </p:nvPr>
        </p:nvSpPr>
        <p:spPr>
          <a:xfrm>
            <a:off x="468313" y="908050"/>
            <a:ext cx="8229600" cy="5145088"/>
          </a:xfrm>
        </p:spPr>
        <p:txBody>
          <a:bodyPr/>
          <a:lstStyle/>
          <a:p>
            <a:pPr>
              <a:lnSpc>
                <a:spcPct val="90000"/>
              </a:lnSpc>
              <a:buFont typeface="Wingdings" pitchFamily="2" charset="2"/>
              <a:buNone/>
            </a:pPr>
            <a:r>
              <a:rPr lang="ru-RU" i="1">
                <a:latin typeface="Arial" charset="0"/>
              </a:rPr>
              <a:t> </a:t>
            </a:r>
          </a:p>
          <a:p>
            <a:pPr>
              <a:lnSpc>
                <a:spcPct val="90000"/>
              </a:lnSpc>
            </a:pPr>
            <a:r>
              <a:rPr lang="ru-RU" sz="2800" b="1" i="1">
                <a:latin typeface="Arial" charset="0"/>
              </a:rPr>
              <a:t>физиологические особенности детей:</a:t>
            </a:r>
            <a:endParaRPr lang="ru-RU" sz="2800" i="1">
              <a:latin typeface="Arial" charset="0"/>
            </a:endParaRPr>
          </a:p>
          <a:p>
            <a:pPr>
              <a:lnSpc>
                <a:spcPct val="90000"/>
              </a:lnSpc>
              <a:buFont typeface="Wingdings" pitchFamily="2" charset="2"/>
              <a:buNone/>
            </a:pPr>
            <a:endParaRPr lang="ru-RU" sz="2800" i="1">
              <a:latin typeface="Arial" charset="0"/>
            </a:endParaRPr>
          </a:p>
          <a:p>
            <a:pPr>
              <a:lnSpc>
                <a:spcPct val="90000"/>
              </a:lnSpc>
              <a:buFont typeface="Wingdings" pitchFamily="2" charset="2"/>
              <a:buNone/>
            </a:pPr>
            <a:r>
              <a:rPr lang="ru-RU" i="1">
                <a:latin typeface="Arial" charset="0"/>
              </a:rPr>
              <a:t>   Ребёнок не в состоянии на бегу сразу же остановиться, поэтому на сигнал автомобиля он реагирует со значительным опозданием. Даже, чтобы отличить движущуюся машину от стоящей, семилетнему ребёнку требуется до 4 секунд, а взрослому на это нужно лишь четверть секунды. </a:t>
            </a:r>
          </a:p>
          <a:p>
            <a:pPr>
              <a:lnSpc>
                <a:spcPct val="90000"/>
              </a:lnSpc>
            </a:pPr>
            <a:endParaRPr lang="ru-RU"/>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ru-RU" sz="2800" b="1">
                <a:latin typeface="Arial" charset="0"/>
              </a:rPr>
              <a:t>ПРИЧИНЫ ДОРОЖНО –     ТРАНСПОРТНЫХ ПРОИСШЕСТВИЙ</a:t>
            </a:r>
          </a:p>
        </p:txBody>
      </p:sp>
      <p:sp>
        <p:nvSpPr>
          <p:cNvPr id="35843" name="Rectangle 3"/>
          <p:cNvSpPr>
            <a:spLocks noGrp="1" noChangeArrowheads="1"/>
          </p:cNvSpPr>
          <p:nvPr>
            <p:ph idx="1"/>
          </p:nvPr>
        </p:nvSpPr>
        <p:spPr/>
        <p:txBody>
          <a:bodyPr>
            <a:normAutofit lnSpcReduction="10000"/>
          </a:bodyPr>
          <a:lstStyle/>
          <a:p>
            <a:r>
              <a:rPr lang="ru-RU" sz="2800" i="1">
                <a:latin typeface="Arial" charset="0"/>
              </a:rPr>
              <a:t>Психологические особенности детей:</a:t>
            </a:r>
          </a:p>
          <a:p>
            <a:pPr>
              <a:buFont typeface="Wingdings" pitchFamily="2" charset="2"/>
              <a:buNone/>
            </a:pPr>
            <a:r>
              <a:rPr lang="ru-RU" sz="2800" i="1">
                <a:latin typeface="Arial" charset="0"/>
              </a:rPr>
              <a:t>    внимание ребёнка сосредоточенно на том, что он делает. Заметив предмет или человека, который привлекает его внимание, ребёнок может устремиться к ним, забыв обо всём на свете. Догнать приятеля, уже перешедшего на другую сторону дороги, или подобрать уже укатившийся мячик для ребёнка гораздо важнее, чем надвигающаяся машина; </a:t>
            </a:r>
            <a:endParaRPr lang="ru-RU" sz="2800" i="1" u="sng">
              <a:latin typeface="Arial" charset="0"/>
            </a:endParaRPr>
          </a:p>
          <a:p>
            <a:endParaRPr lang="ru-RU" sz="2800" i="1">
              <a:latin typeface="Arial" charset="0"/>
            </a:endParaRPr>
          </a:p>
          <a:p>
            <a:endParaRPr lang="ru-RU" sz="2800"/>
          </a:p>
        </p:txBody>
      </p:sp>
      <p:pic>
        <p:nvPicPr>
          <p:cNvPr id="35844" name="Picture 4" descr="bd07304_"/>
          <p:cNvPicPr>
            <a:picLocks noChangeAspect="1" noChangeArrowheads="1"/>
          </p:cNvPicPr>
          <p:nvPr/>
        </p:nvPicPr>
        <p:blipFill>
          <a:blip r:embed="rId2"/>
          <a:srcRect/>
          <a:stretch>
            <a:fillRect/>
          </a:stretch>
        </p:blipFill>
        <p:spPr bwMode="auto">
          <a:xfrm>
            <a:off x="0" y="0"/>
            <a:ext cx="935038" cy="931863"/>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Effect transition="in" filter="wipe(left)">
                                      <p:cBhvr>
                                        <p:cTn id="7" dur="2000"/>
                                        <p:tgtEl>
                                          <p:spTgt spid="35843">
                                            <p:txEl>
                                              <p:pRg st="0" end="0"/>
                                            </p:txEl>
                                          </p:spTgt>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35843">
                                            <p:txEl>
                                              <p:pRg st="1" end="1"/>
                                            </p:txEl>
                                          </p:spTgt>
                                        </p:tgtEl>
                                        <p:attrNameLst>
                                          <p:attrName>style.visibility</p:attrName>
                                        </p:attrNameLst>
                                      </p:cBhvr>
                                      <p:to>
                                        <p:strVal val="visible"/>
                                      </p:to>
                                    </p:set>
                                    <p:animEffect transition="in" filter="wipe(left)">
                                      <p:cBhvr>
                                        <p:cTn id="11" dur="2000"/>
                                        <p:tgtEl>
                                          <p:spTgt spid="358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ru-RU" sz="3200" b="1">
                <a:latin typeface="Arial" charset="0"/>
              </a:rPr>
              <a:t>ПРИЧИНЫ ДОРОЖНО –     ТРАНСПОРТНЫХ ПРОИСШЕСТВИЙ</a:t>
            </a:r>
          </a:p>
        </p:txBody>
      </p:sp>
      <p:sp>
        <p:nvSpPr>
          <p:cNvPr id="36867" name="Rectangle 3"/>
          <p:cNvSpPr>
            <a:spLocks noGrp="1" noChangeArrowheads="1"/>
          </p:cNvSpPr>
          <p:nvPr>
            <p:ph idx="1"/>
          </p:nvPr>
        </p:nvSpPr>
        <p:spPr>
          <a:xfrm>
            <a:off x="395288" y="1484313"/>
            <a:ext cx="8229600" cy="4495800"/>
          </a:xfrm>
        </p:spPr>
        <p:txBody>
          <a:bodyPr/>
          <a:lstStyle/>
          <a:p>
            <a:r>
              <a:rPr lang="ru-RU" i="1">
                <a:latin typeface="Arial" charset="0"/>
              </a:rPr>
              <a:t>психологические особенности детей:</a:t>
            </a:r>
          </a:p>
          <a:p>
            <a:pPr lvl="4"/>
            <a:endParaRPr lang="ru-RU" i="1">
              <a:latin typeface="Arial" charset="0"/>
            </a:endParaRPr>
          </a:p>
        </p:txBody>
      </p:sp>
      <p:pic>
        <p:nvPicPr>
          <p:cNvPr id="36868" name="Picture 4" descr="bd07304_"/>
          <p:cNvPicPr>
            <a:picLocks noChangeAspect="1" noChangeArrowheads="1"/>
          </p:cNvPicPr>
          <p:nvPr/>
        </p:nvPicPr>
        <p:blipFill>
          <a:blip r:embed="rId2"/>
          <a:srcRect/>
          <a:stretch>
            <a:fillRect/>
          </a:stretch>
        </p:blipFill>
        <p:spPr bwMode="auto">
          <a:xfrm>
            <a:off x="0" y="0"/>
            <a:ext cx="935038" cy="931863"/>
          </a:xfrm>
          <a:prstGeom prst="rect">
            <a:avLst/>
          </a:prstGeom>
          <a:noFill/>
        </p:spPr>
      </p:pic>
      <p:sp>
        <p:nvSpPr>
          <p:cNvPr id="36870" name="Rectangle 6"/>
          <p:cNvSpPr>
            <a:spLocks noChangeArrowheads="1"/>
          </p:cNvSpPr>
          <p:nvPr/>
        </p:nvSpPr>
        <p:spPr bwMode="auto">
          <a:xfrm>
            <a:off x="468313" y="2276475"/>
            <a:ext cx="8064500" cy="3508375"/>
          </a:xfrm>
          <a:prstGeom prst="rect">
            <a:avLst/>
          </a:prstGeom>
          <a:noFill/>
          <a:ln w="9525">
            <a:noFill/>
            <a:miter lim="800000"/>
            <a:headEnd/>
            <a:tailEnd/>
          </a:ln>
          <a:effectLst/>
        </p:spPr>
        <p:txBody>
          <a:bodyPr>
            <a:spAutoFit/>
          </a:bodyPr>
          <a:lstStyle/>
          <a:p>
            <a:r>
              <a:rPr lang="ru-RU" sz="2800" i="1">
                <a:effectLst>
                  <a:outerShdw blurRad="38100" dist="38100" dir="2700000" algn="tl">
                    <a:srgbClr val="000000"/>
                  </a:outerShdw>
                </a:effectLst>
              </a:rPr>
              <a:t>ребёнок не осознаёт ответственности за собственное поведение на дороге. Не прогнозирует, к каким последствиям приведёт его поступок для других участников движения и для него лично. Собственная безопасность в условиях движения, особенно на пешеходных переходах, зачастую им недооценивается.</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Effect transition="in" filter="wipe(left)">
                                      <p:cBhvr>
                                        <p:cTn id="7" dur="2000"/>
                                        <p:tgtEl>
                                          <p:spTgt spid="36867">
                                            <p:txEl>
                                              <p:pRg st="0" end="0"/>
                                            </p:txEl>
                                          </p:spTgt>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36870">
                                            <p:txEl>
                                              <p:pRg st="0" end="0"/>
                                            </p:txEl>
                                          </p:spTgt>
                                        </p:tgtEl>
                                        <p:attrNameLst>
                                          <p:attrName>style.visibility</p:attrName>
                                        </p:attrNameLst>
                                      </p:cBhvr>
                                      <p:to>
                                        <p:strVal val="visible"/>
                                      </p:to>
                                    </p:set>
                                    <p:animEffect transition="in" filter="wipe(left)">
                                      <p:cBhvr>
                                        <p:cTn id="11" dur="2000"/>
                                        <p:tgtEl>
                                          <p:spTgt spid="368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ext Box 4"/>
          <p:cNvSpPr txBox="1">
            <a:spLocks noChangeArrowheads="1"/>
          </p:cNvSpPr>
          <p:nvPr/>
        </p:nvSpPr>
        <p:spPr bwMode="auto">
          <a:xfrm>
            <a:off x="323850" y="2636838"/>
            <a:ext cx="3671888" cy="2228850"/>
          </a:xfrm>
          <a:prstGeom prst="rect">
            <a:avLst/>
          </a:prstGeom>
          <a:noFill/>
          <a:ln w="9525">
            <a:noFill/>
            <a:miter lim="800000"/>
            <a:headEnd/>
            <a:tailEnd/>
          </a:ln>
          <a:effectLst/>
        </p:spPr>
        <p:txBody>
          <a:bodyPr>
            <a:spAutoFit/>
          </a:bodyPr>
          <a:lstStyle/>
          <a:p>
            <a:pPr lvl="1">
              <a:spcBef>
                <a:spcPct val="50000"/>
              </a:spcBef>
              <a:buSzPct val="25000"/>
              <a:buFont typeface="Wingdings" pitchFamily="2" charset="2"/>
              <a:buNone/>
              <a:defRPr/>
            </a:pPr>
            <a:r>
              <a:rPr lang="ru-RU" sz="2800" b="1">
                <a:solidFill>
                  <a:srgbClr val="FF0066"/>
                </a:solidFill>
                <a:effectLst>
                  <a:outerShdw blurRad="38100" dist="38100" dir="2700000" algn="tl">
                    <a:srgbClr val="000000"/>
                  </a:outerShdw>
                </a:effectLst>
              </a:rPr>
              <a:t>Внимание! </a:t>
            </a:r>
          </a:p>
          <a:p>
            <a:pPr lvl="1">
              <a:spcBef>
                <a:spcPct val="50000"/>
              </a:spcBef>
              <a:buSzPct val="25000"/>
              <a:buFont typeface="Wingdings" pitchFamily="2" charset="2"/>
              <a:buNone/>
              <a:defRPr/>
            </a:pPr>
            <a:endParaRPr lang="ru-RU" sz="2800" b="1">
              <a:solidFill>
                <a:srgbClr val="FF0066"/>
              </a:solidFill>
              <a:effectLst>
                <a:outerShdw blurRad="38100" dist="38100" dir="2700000" algn="tl">
                  <a:srgbClr val="000000"/>
                </a:outerShdw>
              </a:effectLst>
            </a:endParaRPr>
          </a:p>
          <a:p>
            <a:pPr lvl="1">
              <a:spcBef>
                <a:spcPct val="50000"/>
              </a:spcBef>
              <a:buSzPct val="25000"/>
              <a:buFont typeface="Wingdings" pitchFamily="2" charset="2"/>
              <a:buNone/>
              <a:defRPr/>
            </a:pPr>
            <a:r>
              <a:rPr lang="ru-RU" sz="2800" b="1">
                <a:solidFill>
                  <a:srgbClr val="FF0066"/>
                </a:solidFill>
                <a:effectLst>
                  <a:outerShdw blurRad="38100" dist="38100" dir="2700000" algn="tl">
                    <a:srgbClr val="000000"/>
                  </a:outerShdw>
                </a:effectLst>
              </a:rPr>
              <a:t>Ждите нового сигнала! </a:t>
            </a:r>
          </a:p>
        </p:txBody>
      </p:sp>
      <p:sp>
        <p:nvSpPr>
          <p:cNvPr id="11269" name="Text Box 5"/>
          <p:cNvSpPr txBox="1">
            <a:spLocks noChangeArrowheads="1"/>
          </p:cNvSpPr>
          <p:nvPr/>
        </p:nvSpPr>
        <p:spPr bwMode="auto">
          <a:xfrm>
            <a:off x="250825" y="333375"/>
            <a:ext cx="8713788" cy="822325"/>
          </a:xfrm>
          <a:prstGeom prst="rect">
            <a:avLst/>
          </a:prstGeom>
          <a:noFill/>
          <a:ln w="9525">
            <a:noFill/>
            <a:miter lim="800000"/>
            <a:headEnd/>
            <a:tailEnd/>
          </a:ln>
          <a:effectLst/>
        </p:spPr>
        <p:txBody>
          <a:bodyPr>
            <a:spAutoFit/>
          </a:bodyPr>
          <a:lstStyle/>
          <a:p>
            <a:pPr lvl="1" algn="ctr">
              <a:buFont typeface="Wingdings" pitchFamily="2" charset="2"/>
              <a:buNone/>
              <a:defRPr/>
            </a:pPr>
            <a:r>
              <a:rPr lang="ru-RU" sz="2400" b="1">
                <a:solidFill>
                  <a:srgbClr val="FFFF00"/>
                </a:solidFill>
                <a:effectLst>
                  <a:outerShdw blurRad="38100" dist="38100" dir="2700000" algn="tl">
                    <a:srgbClr val="000000"/>
                  </a:outerShdw>
                </a:effectLst>
              </a:rPr>
              <a:t>СВЕТОФОР - НАСТОЯЩИЙ ДРУГ ВОДИТЕЛЕЙ И ПЕШЕХОДОВ!</a:t>
            </a:r>
            <a:r>
              <a:rPr lang="ru-RU" sz="2400">
                <a:solidFill>
                  <a:srgbClr val="FFFF00"/>
                </a:solidFill>
                <a:effectLst>
                  <a:outerShdw blurRad="38100" dist="38100" dir="2700000" algn="tl">
                    <a:srgbClr val="000000"/>
                  </a:outerShdw>
                </a:effectLst>
              </a:rPr>
              <a:t> </a:t>
            </a:r>
          </a:p>
        </p:txBody>
      </p:sp>
      <p:pic>
        <p:nvPicPr>
          <p:cNvPr id="10244" name="Picture 7" descr="umnye-dorogi-v-stolice-pochti-real-nost-"/>
          <p:cNvPicPr>
            <a:picLocks noChangeAspect="1" noChangeArrowheads="1"/>
          </p:cNvPicPr>
          <p:nvPr/>
        </p:nvPicPr>
        <p:blipFill>
          <a:blip r:embed="rId2"/>
          <a:srcRect/>
          <a:stretch>
            <a:fillRect/>
          </a:stretch>
        </p:blipFill>
        <p:spPr bwMode="auto">
          <a:xfrm>
            <a:off x="4322763" y="1557338"/>
            <a:ext cx="4114800" cy="46085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idx="1"/>
          </p:nvPr>
        </p:nvSpPr>
        <p:spPr>
          <a:xfrm>
            <a:off x="914400" y="1844675"/>
            <a:ext cx="8229600" cy="4495800"/>
          </a:xfrm>
        </p:spPr>
        <p:txBody>
          <a:bodyPr/>
          <a:lstStyle/>
          <a:p>
            <a:pPr algn="ctr">
              <a:buFont typeface="Wingdings" pitchFamily="2" charset="2"/>
              <a:buNone/>
            </a:pPr>
            <a:r>
              <a:rPr lang="ru-RU" b="1"/>
              <a:t>  </a:t>
            </a:r>
            <a:r>
              <a:rPr lang="ru-RU" sz="4000" b="1" i="1">
                <a:latin typeface="Arial" charset="0"/>
              </a:rPr>
              <a:t>Важно чтобы родители были примером для детей в соблюдении правил дорожного движения!</a:t>
            </a:r>
            <a:r>
              <a:rPr lang="ru-RU" b="1" i="1">
                <a:latin typeface="Arial" charset="0"/>
              </a:rPr>
              <a:t> </a:t>
            </a:r>
            <a:r>
              <a:rPr lang="ru-RU" i="1">
                <a:latin typeface="Arial" charset="0"/>
              </a:rPr>
              <a:t/>
            </a:r>
            <a:br>
              <a:rPr lang="ru-RU" i="1">
                <a:latin typeface="Arial" charset="0"/>
              </a:rPr>
            </a:br>
            <a:r>
              <a:rPr lang="ru-RU" i="1">
                <a:latin typeface="Arial" charset="0"/>
              </a:rPr>
              <a:t/>
            </a:r>
            <a:br>
              <a:rPr lang="ru-RU" i="1">
                <a:latin typeface="Arial" charset="0"/>
              </a:rPr>
            </a:br>
            <a:endParaRPr lang="ru-RU" i="1">
              <a:latin typeface="Arial" charset="0"/>
            </a:endParaRPr>
          </a:p>
        </p:txBody>
      </p:sp>
      <p:pic>
        <p:nvPicPr>
          <p:cNvPr id="39940" name="Picture 4" descr="bd07304_"/>
          <p:cNvPicPr>
            <a:picLocks noChangeAspect="1" noChangeArrowheads="1"/>
          </p:cNvPicPr>
          <p:nvPr/>
        </p:nvPicPr>
        <p:blipFill>
          <a:blip r:embed="rId2"/>
          <a:srcRect/>
          <a:stretch>
            <a:fillRect/>
          </a:stretch>
        </p:blipFill>
        <p:spPr bwMode="auto">
          <a:xfrm>
            <a:off x="0" y="0"/>
            <a:ext cx="2171700" cy="216217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Effect transition="in" filter="wipe(left)">
                                      <p:cBhvr>
                                        <p:cTn id="7" dur="2000"/>
                                        <p:tgtEl>
                                          <p:spTgt spid="399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ru-RU">
                <a:latin typeface="Arial" charset="0"/>
              </a:rPr>
              <a:t>При выходе из дома</a:t>
            </a:r>
            <a:r>
              <a:rPr lang="ru-RU"/>
              <a:t> </a:t>
            </a:r>
          </a:p>
        </p:txBody>
      </p:sp>
      <p:sp>
        <p:nvSpPr>
          <p:cNvPr id="60419" name="Rectangle 3"/>
          <p:cNvSpPr>
            <a:spLocks noGrp="1" noChangeArrowheads="1"/>
          </p:cNvSpPr>
          <p:nvPr>
            <p:ph idx="1"/>
          </p:nvPr>
        </p:nvSpPr>
        <p:spPr>
          <a:xfrm>
            <a:off x="468313" y="1844675"/>
            <a:ext cx="8229600" cy="4784725"/>
          </a:xfrm>
        </p:spPr>
        <p:txBody>
          <a:bodyPr/>
          <a:lstStyle/>
          <a:p>
            <a:pPr>
              <a:lnSpc>
                <a:spcPct val="90000"/>
              </a:lnSpc>
            </a:pPr>
            <a:r>
              <a:rPr lang="ru-RU" i="1">
                <a:latin typeface="Arial" charset="0"/>
              </a:rPr>
              <a:t>если у подъезда дома возможно движение, сразу обратите внимание ребенка, нет ли приближающегося транспорта; </a:t>
            </a:r>
          </a:p>
          <a:p>
            <a:pPr>
              <a:lnSpc>
                <a:spcPct val="90000"/>
              </a:lnSpc>
            </a:pPr>
            <a:r>
              <a:rPr lang="ru-RU" i="1">
                <a:latin typeface="Arial" charset="0"/>
              </a:rPr>
              <a:t>если у подъезда стоят транспортные средства или растут деревья, приостановите свое движение и оглядитесь – нет ли опасности. </a:t>
            </a:r>
            <a:br>
              <a:rPr lang="ru-RU" i="1">
                <a:latin typeface="Arial" charset="0"/>
              </a:rPr>
            </a:br>
            <a:r>
              <a:rPr lang="ru-RU" i="1">
                <a:latin typeface="Arial" charset="0"/>
              </a:rPr>
              <a:t/>
            </a:r>
            <a:br>
              <a:rPr lang="ru-RU" i="1">
                <a:latin typeface="Arial" charset="0"/>
              </a:rPr>
            </a:br>
            <a:endParaRPr lang="ru-RU" i="1">
              <a:latin typeface="Arial" charset="0"/>
            </a:endParaRPr>
          </a:p>
        </p:txBody>
      </p:sp>
      <p:pic>
        <p:nvPicPr>
          <p:cNvPr id="60420" name="Picture 4" descr="bd07304_"/>
          <p:cNvPicPr>
            <a:picLocks noChangeAspect="1" noChangeArrowheads="1"/>
          </p:cNvPicPr>
          <p:nvPr/>
        </p:nvPicPr>
        <p:blipFill>
          <a:blip r:embed="rId2"/>
          <a:srcRect/>
          <a:stretch>
            <a:fillRect/>
          </a:stretch>
        </p:blipFill>
        <p:spPr bwMode="auto">
          <a:xfrm>
            <a:off x="0" y="0"/>
            <a:ext cx="1763713" cy="175577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animEffect transition="in" filter="wipe(left)">
                                      <p:cBhvr>
                                        <p:cTn id="7" dur="2000"/>
                                        <p:tgtEl>
                                          <p:spTgt spid="60419">
                                            <p:txEl>
                                              <p:pRg st="0" end="0"/>
                                            </p:txEl>
                                          </p:spTgt>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60419">
                                            <p:txEl>
                                              <p:pRg st="1" end="1"/>
                                            </p:txEl>
                                          </p:spTgt>
                                        </p:tgtEl>
                                        <p:attrNameLst>
                                          <p:attrName>style.visibility</p:attrName>
                                        </p:attrNameLst>
                                      </p:cBhvr>
                                      <p:to>
                                        <p:strVal val="visible"/>
                                      </p:to>
                                    </p:set>
                                    <p:animEffect transition="in" filter="wipe(left)">
                                      <p:cBhvr>
                                        <p:cTn id="11" dur="2000"/>
                                        <p:tgtEl>
                                          <p:spTgt spid="604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ru-RU">
                <a:latin typeface="Arial" charset="0"/>
              </a:rPr>
              <a:t>   При движении по тротуару</a:t>
            </a:r>
            <a:endParaRPr lang="ru-RU"/>
          </a:p>
        </p:txBody>
      </p:sp>
      <p:sp>
        <p:nvSpPr>
          <p:cNvPr id="61443" name="Rectangle 3"/>
          <p:cNvSpPr>
            <a:spLocks noGrp="1" noChangeArrowheads="1"/>
          </p:cNvSpPr>
          <p:nvPr>
            <p:ph idx="1"/>
          </p:nvPr>
        </p:nvSpPr>
        <p:spPr>
          <a:xfrm>
            <a:off x="395288" y="1916113"/>
            <a:ext cx="8229600" cy="5257800"/>
          </a:xfrm>
        </p:spPr>
        <p:txBody>
          <a:bodyPr/>
          <a:lstStyle/>
          <a:p>
            <a:r>
              <a:rPr lang="ru-RU" i="1">
                <a:latin typeface="Arial" charset="0"/>
              </a:rPr>
              <a:t>придерживайтесь правой стороны;</a:t>
            </a:r>
          </a:p>
          <a:p>
            <a:r>
              <a:rPr lang="ru-RU" i="1">
                <a:latin typeface="Arial" charset="0"/>
              </a:rPr>
              <a:t>взрослый должен находиться со стороны проезжей части; </a:t>
            </a:r>
          </a:p>
          <a:p>
            <a:r>
              <a:rPr lang="ru-RU" i="1">
                <a:latin typeface="Arial" charset="0"/>
              </a:rPr>
              <a:t>если тротуар находится рядом с дорогой, родители должны держать ребенка за руку. </a:t>
            </a:r>
            <a:br>
              <a:rPr lang="ru-RU" i="1">
                <a:latin typeface="Arial" charset="0"/>
              </a:rPr>
            </a:br>
            <a:r>
              <a:rPr lang="ru-RU"/>
              <a:t/>
            </a:r>
            <a:br>
              <a:rPr lang="ru-RU"/>
            </a:br>
            <a:r>
              <a:rPr lang="ru-RU"/>
              <a:t/>
            </a:r>
            <a:br>
              <a:rPr lang="ru-RU"/>
            </a:br>
            <a:r>
              <a:rPr lang="ru-RU"/>
              <a:t> </a:t>
            </a:r>
            <a:br>
              <a:rPr lang="ru-RU"/>
            </a:br>
            <a:endParaRPr lang="ru-RU"/>
          </a:p>
        </p:txBody>
      </p:sp>
      <p:pic>
        <p:nvPicPr>
          <p:cNvPr id="61444" name="Picture 4" descr="bd07304_"/>
          <p:cNvPicPr>
            <a:picLocks noChangeAspect="1" noChangeArrowheads="1"/>
          </p:cNvPicPr>
          <p:nvPr/>
        </p:nvPicPr>
        <p:blipFill>
          <a:blip r:embed="rId2"/>
          <a:srcRect/>
          <a:stretch>
            <a:fillRect/>
          </a:stretch>
        </p:blipFill>
        <p:spPr bwMode="auto">
          <a:xfrm>
            <a:off x="0" y="144463"/>
            <a:ext cx="1258888" cy="1252537"/>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Effect transition="in" filter="wipe(left)">
                                      <p:cBhvr>
                                        <p:cTn id="7" dur="2000"/>
                                        <p:tgtEl>
                                          <p:spTgt spid="61443">
                                            <p:txEl>
                                              <p:pRg st="0" end="0"/>
                                            </p:txEl>
                                          </p:spTgt>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61443">
                                            <p:txEl>
                                              <p:pRg st="1" end="1"/>
                                            </p:txEl>
                                          </p:spTgt>
                                        </p:tgtEl>
                                        <p:attrNameLst>
                                          <p:attrName>style.visibility</p:attrName>
                                        </p:attrNameLst>
                                      </p:cBhvr>
                                      <p:to>
                                        <p:strVal val="visible"/>
                                      </p:to>
                                    </p:set>
                                    <p:animEffect transition="in" filter="wipe(left)">
                                      <p:cBhvr>
                                        <p:cTn id="11" dur="2000"/>
                                        <p:tgtEl>
                                          <p:spTgt spid="61443">
                                            <p:txEl>
                                              <p:pRg st="1" end="1"/>
                                            </p:txEl>
                                          </p:spTgt>
                                        </p:tgtEl>
                                      </p:cBhvr>
                                    </p:animEffect>
                                  </p:childTnLst>
                                </p:cTn>
                              </p:par>
                            </p:childTnLst>
                          </p:cTn>
                        </p:par>
                        <p:par>
                          <p:cTn id="12" fill="hold">
                            <p:stCondLst>
                              <p:cond delay="4000"/>
                            </p:stCondLst>
                            <p:childTnLst>
                              <p:par>
                                <p:cTn id="13" presetID="22" presetClass="entr" presetSubtype="8" fill="hold" nodeType="afterEffect">
                                  <p:stCondLst>
                                    <p:cond delay="0"/>
                                  </p:stCondLst>
                                  <p:childTnLst>
                                    <p:set>
                                      <p:cBhvr>
                                        <p:cTn id="14" dur="1" fill="hold">
                                          <p:stCondLst>
                                            <p:cond delay="0"/>
                                          </p:stCondLst>
                                        </p:cTn>
                                        <p:tgtEl>
                                          <p:spTgt spid="61443">
                                            <p:txEl>
                                              <p:pRg st="2" end="2"/>
                                            </p:txEl>
                                          </p:spTgt>
                                        </p:tgtEl>
                                        <p:attrNameLst>
                                          <p:attrName>style.visibility</p:attrName>
                                        </p:attrNameLst>
                                      </p:cBhvr>
                                      <p:to>
                                        <p:strVal val="visible"/>
                                      </p:to>
                                    </p:set>
                                    <p:animEffect transition="in" filter="wipe(left)">
                                      <p:cBhvr>
                                        <p:cTn id="15" dur="2000"/>
                                        <p:tgtEl>
                                          <p:spTgt spid="614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827088" y="260350"/>
            <a:ext cx="8229600" cy="1143000"/>
          </a:xfrm>
        </p:spPr>
        <p:txBody>
          <a:bodyPr/>
          <a:lstStyle/>
          <a:p>
            <a:r>
              <a:rPr lang="ru-RU">
                <a:latin typeface="Arial" charset="0"/>
              </a:rPr>
              <a:t>При движении по тротуару</a:t>
            </a:r>
          </a:p>
        </p:txBody>
      </p:sp>
      <p:sp>
        <p:nvSpPr>
          <p:cNvPr id="62467" name="Rectangle 3"/>
          <p:cNvSpPr>
            <a:spLocks noGrp="1" noChangeArrowheads="1"/>
          </p:cNvSpPr>
          <p:nvPr>
            <p:ph idx="1"/>
          </p:nvPr>
        </p:nvSpPr>
        <p:spPr>
          <a:xfrm>
            <a:off x="457200" y="1600200"/>
            <a:ext cx="8229600" cy="5861050"/>
          </a:xfrm>
        </p:spPr>
        <p:txBody>
          <a:bodyPr/>
          <a:lstStyle/>
          <a:p>
            <a:r>
              <a:rPr lang="ru-RU" i="1">
                <a:latin typeface="Arial" charset="0"/>
              </a:rPr>
              <a:t>приучите ребенка, идя по тротуару, внимательно наблюдать за выездом машин со двора; </a:t>
            </a:r>
          </a:p>
          <a:p>
            <a:r>
              <a:rPr lang="ru-RU" i="1">
                <a:latin typeface="Arial" charset="0"/>
              </a:rPr>
              <a:t>не приучайте детей выходить на проезжую часть; </a:t>
            </a:r>
          </a:p>
          <a:p>
            <a:r>
              <a:rPr lang="ru-RU" i="1">
                <a:latin typeface="Arial" charset="0"/>
              </a:rPr>
              <a:t>коляски и санки везите только по тротуару. </a:t>
            </a:r>
            <a:br>
              <a:rPr lang="ru-RU" i="1">
                <a:latin typeface="Arial" charset="0"/>
              </a:rPr>
            </a:br>
            <a:endParaRPr lang="ru-RU" i="1">
              <a:latin typeface="Arial" charset="0"/>
            </a:endParaRPr>
          </a:p>
          <a:p>
            <a:pPr>
              <a:buFont typeface="Wingdings" pitchFamily="2" charset="2"/>
              <a:buNone/>
            </a:pPr>
            <a:r>
              <a:rPr lang="ru-RU"/>
              <a:t/>
            </a:r>
            <a:br>
              <a:rPr lang="ru-RU"/>
            </a:br>
            <a:endParaRPr lang="ru-RU"/>
          </a:p>
        </p:txBody>
      </p:sp>
      <p:pic>
        <p:nvPicPr>
          <p:cNvPr id="62468" name="Picture 4" descr="bd07304_"/>
          <p:cNvPicPr>
            <a:picLocks noChangeAspect="1" noChangeArrowheads="1"/>
          </p:cNvPicPr>
          <p:nvPr/>
        </p:nvPicPr>
        <p:blipFill>
          <a:blip r:embed="rId2"/>
          <a:srcRect/>
          <a:stretch>
            <a:fillRect/>
          </a:stretch>
        </p:blipFill>
        <p:spPr bwMode="auto">
          <a:xfrm>
            <a:off x="0" y="73025"/>
            <a:ext cx="1258888" cy="1252538"/>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animEffect transition="in" filter="wipe(left)">
                                      <p:cBhvr>
                                        <p:cTn id="7" dur="2000"/>
                                        <p:tgtEl>
                                          <p:spTgt spid="62467">
                                            <p:txEl>
                                              <p:pRg st="0" end="0"/>
                                            </p:txEl>
                                          </p:spTgt>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62467">
                                            <p:txEl>
                                              <p:pRg st="1" end="1"/>
                                            </p:txEl>
                                          </p:spTgt>
                                        </p:tgtEl>
                                        <p:attrNameLst>
                                          <p:attrName>style.visibility</p:attrName>
                                        </p:attrNameLst>
                                      </p:cBhvr>
                                      <p:to>
                                        <p:strVal val="visible"/>
                                      </p:to>
                                    </p:set>
                                    <p:animEffect transition="in" filter="wipe(left)">
                                      <p:cBhvr>
                                        <p:cTn id="11" dur="2000"/>
                                        <p:tgtEl>
                                          <p:spTgt spid="62467">
                                            <p:txEl>
                                              <p:pRg st="1" end="1"/>
                                            </p:txEl>
                                          </p:spTgt>
                                        </p:tgtEl>
                                      </p:cBhvr>
                                    </p:animEffect>
                                  </p:childTnLst>
                                </p:cTn>
                              </p:par>
                            </p:childTnLst>
                          </p:cTn>
                        </p:par>
                        <p:par>
                          <p:cTn id="12" fill="hold">
                            <p:stCondLst>
                              <p:cond delay="4000"/>
                            </p:stCondLst>
                            <p:childTnLst>
                              <p:par>
                                <p:cTn id="13" presetID="22" presetClass="entr" presetSubtype="8" fill="hold" nodeType="afterEffect">
                                  <p:stCondLst>
                                    <p:cond delay="0"/>
                                  </p:stCondLst>
                                  <p:childTnLst>
                                    <p:set>
                                      <p:cBhvr>
                                        <p:cTn id="14" dur="1" fill="hold">
                                          <p:stCondLst>
                                            <p:cond delay="0"/>
                                          </p:stCondLst>
                                        </p:cTn>
                                        <p:tgtEl>
                                          <p:spTgt spid="62467">
                                            <p:txEl>
                                              <p:pRg st="2" end="2"/>
                                            </p:txEl>
                                          </p:spTgt>
                                        </p:tgtEl>
                                        <p:attrNameLst>
                                          <p:attrName>style.visibility</p:attrName>
                                        </p:attrNameLst>
                                      </p:cBhvr>
                                      <p:to>
                                        <p:strVal val="visible"/>
                                      </p:to>
                                    </p:set>
                                    <p:animEffect transition="in" filter="wipe(left)">
                                      <p:cBhvr>
                                        <p:cTn id="15" dur="2000"/>
                                        <p:tgtEl>
                                          <p:spTgt spid="624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914400" y="981075"/>
            <a:ext cx="8229600" cy="581025"/>
          </a:xfrm>
        </p:spPr>
        <p:txBody>
          <a:bodyPr>
            <a:normAutofit fontScale="90000"/>
          </a:bodyPr>
          <a:lstStyle/>
          <a:p>
            <a:r>
              <a:rPr lang="ru-RU">
                <a:latin typeface="Arial" charset="0"/>
              </a:rPr>
              <a:t>Готовясь перейти дорогу</a:t>
            </a:r>
            <a:br>
              <a:rPr lang="ru-RU">
                <a:latin typeface="Arial" charset="0"/>
              </a:rPr>
            </a:br>
            <a:r>
              <a:rPr lang="ru-RU">
                <a:latin typeface="Arial" charset="0"/>
              </a:rPr>
              <a:t/>
            </a:r>
            <a:br>
              <a:rPr lang="ru-RU">
                <a:latin typeface="Arial" charset="0"/>
              </a:rPr>
            </a:br>
            <a:endParaRPr lang="ru-RU">
              <a:latin typeface="Arial" charset="0"/>
            </a:endParaRPr>
          </a:p>
        </p:txBody>
      </p:sp>
      <p:sp>
        <p:nvSpPr>
          <p:cNvPr id="63491" name="Rectangle 3"/>
          <p:cNvSpPr>
            <a:spLocks noGrp="1" noChangeArrowheads="1"/>
          </p:cNvSpPr>
          <p:nvPr>
            <p:ph idx="1"/>
          </p:nvPr>
        </p:nvSpPr>
        <p:spPr>
          <a:xfrm>
            <a:off x="914400" y="1341438"/>
            <a:ext cx="8229600" cy="4970462"/>
          </a:xfrm>
        </p:spPr>
        <p:txBody>
          <a:bodyPr/>
          <a:lstStyle/>
          <a:p>
            <a:pPr>
              <a:lnSpc>
                <a:spcPct val="90000"/>
              </a:lnSpc>
            </a:pPr>
            <a:r>
              <a:rPr lang="ru-RU" i="1">
                <a:latin typeface="Arial" charset="0"/>
              </a:rPr>
              <a:t>остановитесь, осмотрите проезжую часть;</a:t>
            </a:r>
          </a:p>
          <a:p>
            <a:pPr>
              <a:lnSpc>
                <a:spcPct val="90000"/>
              </a:lnSpc>
            </a:pPr>
            <a:r>
              <a:rPr lang="ru-RU" i="1">
                <a:latin typeface="Arial" charset="0"/>
              </a:rPr>
              <a:t>развивайте у ребенка наблюдательность за дорогой;</a:t>
            </a:r>
          </a:p>
          <a:p>
            <a:pPr>
              <a:lnSpc>
                <a:spcPct val="90000"/>
              </a:lnSpc>
            </a:pPr>
            <a:r>
              <a:rPr lang="ru-RU" i="1">
                <a:latin typeface="Arial" charset="0"/>
              </a:rPr>
              <a:t>подчеркивайте свои движения: поворот головы для осмотра дороги, остановку для осмотра дороги, остановку для пропуска автомобилей;</a:t>
            </a:r>
          </a:p>
          <a:p>
            <a:pPr>
              <a:lnSpc>
                <a:spcPct val="90000"/>
              </a:lnSpc>
            </a:pPr>
            <a:r>
              <a:rPr lang="ru-RU" i="1">
                <a:latin typeface="Arial" charset="0"/>
              </a:rPr>
              <a:t>учите ребенка всматриваться вдаль, различать приближающиеся машины.</a:t>
            </a:r>
            <a:r>
              <a:rPr lang="ru-RU"/>
              <a:t> </a:t>
            </a:r>
          </a:p>
          <a:p>
            <a:pPr>
              <a:lnSpc>
                <a:spcPct val="90000"/>
              </a:lnSpc>
            </a:pPr>
            <a:endParaRPr lang="ru-RU"/>
          </a:p>
        </p:txBody>
      </p:sp>
      <p:pic>
        <p:nvPicPr>
          <p:cNvPr id="63492" name="Picture 4" descr="bd07304_"/>
          <p:cNvPicPr>
            <a:picLocks noChangeAspect="1" noChangeArrowheads="1"/>
          </p:cNvPicPr>
          <p:nvPr/>
        </p:nvPicPr>
        <p:blipFill>
          <a:blip r:embed="rId2"/>
          <a:srcRect/>
          <a:stretch>
            <a:fillRect/>
          </a:stretch>
        </p:blipFill>
        <p:spPr bwMode="auto">
          <a:xfrm>
            <a:off x="0" y="144463"/>
            <a:ext cx="1619250" cy="1611312"/>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Effect transition="in" filter="wipe(left)">
                                      <p:cBhvr>
                                        <p:cTn id="7" dur="2000"/>
                                        <p:tgtEl>
                                          <p:spTgt spid="63491">
                                            <p:txEl>
                                              <p:pRg st="0" end="0"/>
                                            </p:txEl>
                                          </p:spTgt>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63491">
                                            <p:txEl>
                                              <p:pRg st="1" end="1"/>
                                            </p:txEl>
                                          </p:spTgt>
                                        </p:tgtEl>
                                        <p:attrNameLst>
                                          <p:attrName>style.visibility</p:attrName>
                                        </p:attrNameLst>
                                      </p:cBhvr>
                                      <p:to>
                                        <p:strVal val="visible"/>
                                      </p:to>
                                    </p:set>
                                    <p:animEffect transition="in" filter="wipe(left)">
                                      <p:cBhvr>
                                        <p:cTn id="11" dur="2000"/>
                                        <p:tgtEl>
                                          <p:spTgt spid="63491">
                                            <p:txEl>
                                              <p:pRg st="1" end="1"/>
                                            </p:txEl>
                                          </p:spTgt>
                                        </p:tgtEl>
                                      </p:cBhvr>
                                    </p:animEffect>
                                  </p:childTnLst>
                                </p:cTn>
                              </p:par>
                            </p:childTnLst>
                          </p:cTn>
                        </p:par>
                        <p:par>
                          <p:cTn id="12" fill="hold">
                            <p:stCondLst>
                              <p:cond delay="4000"/>
                            </p:stCondLst>
                            <p:childTnLst>
                              <p:par>
                                <p:cTn id="13" presetID="22" presetClass="entr" presetSubtype="8" fill="hold" nodeType="afterEffect">
                                  <p:stCondLst>
                                    <p:cond delay="0"/>
                                  </p:stCondLst>
                                  <p:childTnLst>
                                    <p:set>
                                      <p:cBhvr>
                                        <p:cTn id="14" dur="1" fill="hold">
                                          <p:stCondLst>
                                            <p:cond delay="0"/>
                                          </p:stCondLst>
                                        </p:cTn>
                                        <p:tgtEl>
                                          <p:spTgt spid="63491">
                                            <p:txEl>
                                              <p:pRg st="2" end="2"/>
                                            </p:txEl>
                                          </p:spTgt>
                                        </p:tgtEl>
                                        <p:attrNameLst>
                                          <p:attrName>style.visibility</p:attrName>
                                        </p:attrNameLst>
                                      </p:cBhvr>
                                      <p:to>
                                        <p:strVal val="visible"/>
                                      </p:to>
                                    </p:set>
                                    <p:animEffect transition="in" filter="wipe(left)">
                                      <p:cBhvr>
                                        <p:cTn id="15" dur="2000"/>
                                        <p:tgtEl>
                                          <p:spTgt spid="63491">
                                            <p:txEl>
                                              <p:pRg st="2" end="2"/>
                                            </p:txEl>
                                          </p:spTgt>
                                        </p:tgtEl>
                                      </p:cBhvr>
                                    </p:animEffect>
                                  </p:childTnLst>
                                </p:cTn>
                              </p:par>
                            </p:childTnLst>
                          </p:cTn>
                        </p:par>
                        <p:par>
                          <p:cTn id="16" fill="hold">
                            <p:stCondLst>
                              <p:cond delay="6000"/>
                            </p:stCondLst>
                            <p:childTnLst>
                              <p:par>
                                <p:cTn id="17" presetID="22" presetClass="entr" presetSubtype="8" fill="hold" nodeType="afterEffect">
                                  <p:stCondLst>
                                    <p:cond delay="0"/>
                                  </p:stCondLst>
                                  <p:childTnLst>
                                    <p:set>
                                      <p:cBhvr>
                                        <p:cTn id="18" dur="1" fill="hold">
                                          <p:stCondLst>
                                            <p:cond delay="0"/>
                                          </p:stCondLst>
                                        </p:cTn>
                                        <p:tgtEl>
                                          <p:spTgt spid="63491">
                                            <p:txEl>
                                              <p:pRg st="3" end="3"/>
                                            </p:txEl>
                                          </p:spTgt>
                                        </p:tgtEl>
                                        <p:attrNameLst>
                                          <p:attrName>style.visibility</p:attrName>
                                        </p:attrNameLst>
                                      </p:cBhvr>
                                      <p:to>
                                        <p:strVal val="visible"/>
                                      </p:to>
                                    </p:set>
                                    <p:animEffect transition="in" filter="wipe(left)">
                                      <p:cBhvr>
                                        <p:cTn id="19" dur="2000"/>
                                        <p:tgtEl>
                                          <p:spTgt spid="6349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620713"/>
            <a:ext cx="8229600" cy="360362"/>
          </a:xfrm>
        </p:spPr>
        <p:txBody>
          <a:bodyPr>
            <a:normAutofit fontScale="90000"/>
          </a:bodyPr>
          <a:lstStyle/>
          <a:p>
            <a:r>
              <a:rPr lang="ru-RU">
                <a:latin typeface="Arial" charset="0"/>
              </a:rPr>
              <a:t>Готовясь перейти дорогу</a:t>
            </a:r>
            <a:endParaRPr lang="ru-RU" sz="4000">
              <a:latin typeface="Arial" charset="0"/>
            </a:endParaRPr>
          </a:p>
        </p:txBody>
      </p:sp>
      <p:sp>
        <p:nvSpPr>
          <p:cNvPr id="64515" name="Rectangle 3"/>
          <p:cNvSpPr>
            <a:spLocks noGrp="1" noChangeArrowheads="1"/>
          </p:cNvSpPr>
          <p:nvPr>
            <p:ph idx="1"/>
          </p:nvPr>
        </p:nvSpPr>
        <p:spPr>
          <a:xfrm>
            <a:off x="914400" y="1484313"/>
            <a:ext cx="8229600" cy="5043487"/>
          </a:xfrm>
        </p:spPr>
        <p:txBody>
          <a:bodyPr/>
          <a:lstStyle/>
          <a:p>
            <a:pPr>
              <a:lnSpc>
                <a:spcPct val="90000"/>
              </a:lnSpc>
            </a:pPr>
            <a:r>
              <a:rPr lang="ru-RU" sz="2800" i="1">
                <a:latin typeface="Arial" charset="0"/>
              </a:rPr>
              <a:t>не стойте с ребенком на краю тротуара;</a:t>
            </a:r>
          </a:p>
          <a:p>
            <a:pPr>
              <a:lnSpc>
                <a:spcPct val="90000"/>
              </a:lnSpc>
            </a:pPr>
            <a:r>
              <a:rPr lang="ru-RU" sz="2800" i="1">
                <a:latin typeface="Arial" charset="0"/>
              </a:rPr>
              <a:t>обратите внимание ребенка на транспортное средство, готовящееся к повороту;</a:t>
            </a:r>
          </a:p>
          <a:p>
            <a:pPr>
              <a:lnSpc>
                <a:spcPct val="90000"/>
              </a:lnSpc>
            </a:pPr>
            <a:r>
              <a:rPr lang="ru-RU" sz="2800" i="1">
                <a:latin typeface="Arial" charset="0"/>
              </a:rPr>
              <a:t>расскажите о сигналах указателей поворота у машин;</a:t>
            </a:r>
          </a:p>
          <a:p>
            <a:pPr>
              <a:lnSpc>
                <a:spcPct val="90000"/>
              </a:lnSpc>
            </a:pPr>
            <a:r>
              <a:rPr lang="ru-RU" sz="2800" i="1">
                <a:latin typeface="Arial" charset="0"/>
              </a:rPr>
              <a:t>покажите, как транспортное средство останавливается у перехода, как оно движется по инерции. </a:t>
            </a:r>
            <a:br>
              <a:rPr lang="ru-RU" sz="2800" i="1">
                <a:latin typeface="Arial" charset="0"/>
              </a:rPr>
            </a:br>
            <a:r>
              <a:rPr lang="ru-RU" sz="2800"/>
              <a:t/>
            </a:r>
            <a:br>
              <a:rPr lang="ru-RU" sz="2800"/>
            </a:br>
            <a:endParaRPr lang="ru-RU" sz="2800"/>
          </a:p>
        </p:txBody>
      </p:sp>
      <p:pic>
        <p:nvPicPr>
          <p:cNvPr id="64516" name="Picture 4" descr="bd07304_"/>
          <p:cNvPicPr>
            <a:picLocks noChangeAspect="1" noChangeArrowheads="1"/>
          </p:cNvPicPr>
          <p:nvPr/>
        </p:nvPicPr>
        <p:blipFill>
          <a:blip r:embed="rId2"/>
          <a:srcRect/>
          <a:stretch>
            <a:fillRect/>
          </a:stretch>
        </p:blipFill>
        <p:spPr bwMode="auto">
          <a:xfrm>
            <a:off x="0" y="0"/>
            <a:ext cx="1476375" cy="147002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Effect transition="in" filter="wipe(left)">
                                      <p:cBhvr>
                                        <p:cTn id="7" dur="2000"/>
                                        <p:tgtEl>
                                          <p:spTgt spid="64515">
                                            <p:txEl>
                                              <p:pRg st="0" end="0"/>
                                            </p:txEl>
                                          </p:spTgt>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64515">
                                            <p:txEl>
                                              <p:pRg st="1" end="1"/>
                                            </p:txEl>
                                          </p:spTgt>
                                        </p:tgtEl>
                                        <p:attrNameLst>
                                          <p:attrName>style.visibility</p:attrName>
                                        </p:attrNameLst>
                                      </p:cBhvr>
                                      <p:to>
                                        <p:strVal val="visible"/>
                                      </p:to>
                                    </p:set>
                                    <p:animEffect transition="in" filter="wipe(left)">
                                      <p:cBhvr>
                                        <p:cTn id="11" dur="2000"/>
                                        <p:tgtEl>
                                          <p:spTgt spid="64515">
                                            <p:txEl>
                                              <p:pRg st="1" end="1"/>
                                            </p:txEl>
                                          </p:spTgt>
                                        </p:tgtEl>
                                      </p:cBhvr>
                                    </p:animEffect>
                                  </p:childTnLst>
                                </p:cTn>
                              </p:par>
                            </p:childTnLst>
                          </p:cTn>
                        </p:par>
                        <p:par>
                          <p:cTn id="12" fill="hold">
                            <p:stCondLst>
                              <p:cond delay="4000"/>
                            </p:stCondLst>
                            <p:childTnLst>
                              <p:par>
                                <p:cTn id="13" presetID="22" presetClass="entr" presetSubtype="8" fill="hold" nodeType="afterEffect">
                                  <p:stCondLst>
                                    <p:cond delay="0"/>
                                  </p:stCondLst>
                                  <p:childTnLst>
                                    <p:set>
                                      <p:cBhvr>
                                        <p:cTn id="14" dur="1" fill="hold">
                                          <p:stCondLst>
                                            <p:cond delay="0"/>
                                          </p:stCondLst>
                                        </p:cTn>
                                        <p:tgtEl>
                                          <p:spTgt spid="64515">
                                            <p:txEl>
                                              <p:pRg st="2" end="2"/>
                                            </p:txEl>
                                          </p:spTgt>
                                        </p:tgtEl>
                                        <p:attrNameLst>
                                          <p:attrName>style.visibility</p:attrName>
                                        </p:attrNameLst>
                                      </p:cBhvr>
                                      <p:to>
                                        <p:strVal val="visible"/>
                                      </p:to>
                                    </p:set>
                                    <p:animEffect transition="in" filter="wipe(left)">
                                      <p:cBhvr>
                                        <p:cTn id="15" dur="2000"/>
                                        <p:tgtEl>
                                          <p:spTgt spid="64515">
                                            <p:txEl>
                                              <p:pRg st="2" end="2"/>
                                            </p:txEl>
                                          </p:spTgt>
                                        </p:tgtEl>
                                      </p:cBhvr>
                                    </p:animEffect>
                                  </p:childTnLst>
                                </p:cTn>
                              </p:par>
                            </p:childTnLst>
                          </p:cTn>
                        </p:par>
                        <p:par>
                          <p:cTn id="16" fill="hold">
                            <p:stCondLst>
                              <p:cond delay="6000"/>
                            </p:stCondLst>
                            <p:childTnLst>
                              <p:par>
                                <p:cTn id="17" presetID="22" presetClass="entr" presetSubtype="8" fill="hold" nodeType="afterEffect">
                                  <p:stCondLst>
                                    <p:cond delay="0"/>
                                  </p:stCondLst>
                                  <p:childTnLst>
                                    <p:set>
                                      <p:cBhvr>
                                        <p:cTn id="18" dur="1" fill="hold">
                                          <p:stCondLst>
                                            <p:cond delay="0"/>
                                          </p:stCondLst>
                                        </p:cTn>
                                        <p:tgtEl>
                                          <p:spTgt spid="64515">
                                            <p:txEl>
                                              <p:pRg st="3" end="3"/>
                                            </p:txEl>
                                          </p:spTgt>
                                        </p:tgtEl>
                                        <p:attrNameLst>
                                          <p:attrName>style.visibility</p:attrName>
                                        </p:attrNameLst>
                                      </p:cBhvr>
                                      <p:to>
                                        <p:strVal val="visible"/>
                                      </p:to>
                                    </p:set>
                                    <p:animEffect transition="in" filter="wipe(left)">
                                      <p:cBhvr>
                                        <p:cTn id="19" dur="2000"/>
                                        <p:tgtEl>
                                          <p:spTgt spid="645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836613"/>
            <a:ext cx="8229600" cy="581025"/>
          </a:xfrm>
        </p:spPr>
        <p:txBody>
          <a:bodyPr>
            <a:normAutofit fontScale="90000"/>
          </a:bodyPr>
          <a:lstStyle/>
          <a:p>
            <a:r>
              <a:rPr lang="ru-RU" sz="4000"/>
              <a:t>   </a:t>
            </a:r>
            <a:r>
              <a:rPr lang="ru-RU" sz="4000">
                <a:latin typeface="Arial" charset="0"/>
              </a:rPr>
              <a:t>При переходе проезжей части</a:t>
            </a:r>
            <a:r>
              <a:rPr lang="ru-RU" sz="4000"/>
              <a:t> </a:t>
            </a:r>
            <a:br>
              <a:rPr lang="ru-RU" sz="4000"/>
            </a:br>
            <a:r>
              <a:rPr lang="ru-RU" sz="4000"/>
              <a:t/>
            </a:r>
            <a:br>
              <a:rPr lang="ru-RU" sz="4000"/>
            </a:br>
            <a:endParaRPr lang="ru-RU" sz="4000"/>
          </a:p>
        </p:txBody>
      </p:sp>
      <p:sp>
        <p:nvSpPr>
          <p:cNvPr id="65539" name="Rectangle 3"/>
          <p:cNvSpPr>
            <a:spLocks noGrp="1" noChangeArrowheads="1"/>
          </p:cNvSpPr>
          <p:nvPr>
            <p:ph idx="1"/>
          </p:nvPr>
        </p:nvSpPr>
        <p:spPr>
          <a:xfrm>
            <a:off x="395288" y="1196975"/>
            <a:ext cx="8229600" cy="5472113"/>
          </a:xfrm>
        </p:spPr>
        <p:txBody>
          <a:bodyPr/>
          <a:lstStyle/>
          <a:p>
            <a:pPr>
              <a:lnSpc>
                <a:spcPct val="90000"/>
              </a:lnSpc>
            </a:pPr>
            <a:r>
              <a:rPr lang="ru-RU" i="1">
                <a:latin typeface="Arial" charset="0"/>
              </a:rPr>
              <a:t>переходите дорогу только по пешеходному переходу или на перекрестке; </a:t>
            </a:r>
          </a:p>
          <a:p>
            <a:pPr>
              <a:lnSpc>
                <a:spcPct val="90000"/>
              </a:lnSpc>
            </a:pPr>
            <a:r>
              <a:rPr lang="ru-RU" i="1">
                <a:latin typeface="Arial" charset="0"/>
              </a:rPr>
              <a:t>идите только на зеленый сигнал светофора, даже если нет машин;</a:t>
            </a:r>
          </a:p>
          <a:p>
            <a:pPr>
              <a:lnSpc>
                <a:spcPct val="90000"/>
              </a:lnSpc>
            </a:pPr>
            <a:r>
              <a:rPr lang="ru-RU" i="1">
                <a:latin typeface="Arial" charset="0"/>
              </a:rPr>
              <a:t>выходя на проезжую часть, прекращайте разговоры; </a:t>
            </a:r>
          </a:p>
          <a:p>
            <a:pPr>
              <a:lnSpc>
                <a:spcPct val="90000"/>
              </a:lnSpc>
            </a:pPr>
            <a:r>
              <a:rPr lang="ru-RU" i="1">
                <a:latin typeface="Arial" charset="0"/>
              </a:rPr>
              <a:t>не спешите, не бегите, переходите дорогу размеренно;</a:t>
            </a:r>
            <a:br>
              <a:rPr lang="ru-RU" i="1">
                <a:latin typeface="Arial" charset="0"/>
              </a:rPr>
            </a:br>
            <a:r>
              <a:rPr lang="ru-RU" i="1">
                <a:latin typeface="Arial" charset="0"/>
              </a:rPr>
              <a:t/>
            </a:r>
            <a:br>
              <a:rPr lang="ru-RU" i="1">
                <a:latin typeface="Arial" charset="0"/>
              </a:rPr>
            </a:br>
            <a:endParaRPr lang="ru-RU" i="1">
              <a:latin typeface="Arial" charset="0"/>
            </a:endParaRPr>
          </a:p>
        </p:txBody>
      </p:sp>
      <p:pic>
        <p:nvPicPr>
          <p:cNvPr id="65540" name="Picture 4" descr="bd07304_"/>
          <p:cNvPicPr>
            <a:picLocks noChangeAspect="1" noChangeArrowheads="1"/>
          </p:cNvPicPr>
          <p:nvPr/>
        </p:nvPicPr>
        <p:blipFill>
          <a:blip r:embed="rId2"/>
          <a:srcRect/>
          <a:stretch>
            <a:fillRect/>
          </a:stretch>
        </p:blipFill>
        <p:spPr bwMode="auto">
          <a:xfrm>
            <a:off x="0" y="0"/>
            <a:ext cx="1150938" cy="114617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5539">
                                            <p:txEl>
                                              <p:pRg st="0" end="0"/>
                                            </p:txEl>
                                          </p:spTgt>
                                        </p:tgtEl>
                                        <p:attrNameLst>
                                          <p:attrName>style.visibility</p:attrName>
                                        </p:attrNameLst>
                                      </p:cBhvr>
                                      <p:to>
                                        <p:strVal val="visible"/>
                                      </p:to>
                                    </p:set>
                                    <p:animEffect transition="in" filter="wipe(left)">
                                      <p:cBhvr>
                                        <p:cTn id="7" dur="2000"/>
                                        <p:tgtEl>
                                          <p:spTgt spid="65539">
                                            <p:txEl>
                                              <p:pRg st="0" end="0"/>
                                            </p:txEl>
                                          </p:spTgt>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65539">
                                            <p:txEl>
                                              <p:pRg st="1" end="1"/>
                                            </p:txEl>
                                          </p:spTgt>
                                        </p:tgtEl>
                                        <p:attrNameLst>
                                          <p:attrName>style.visibility</p:attrName>
                                        </p:attrNameLst>
                                      </p:cBhvr>
                                      <p:to>
                                        <p:strVal val="visible"/>
                                      </p:to>
                                    </p:set>
                                    <p:animEffect transition="in" filter="wipe(left)">
                                      <p:cBhvr>
                                        <p:cTn id="11" dur="2000"/>
                                        <p:tgtEl>
                                          <p:spTgt spid="65539">
                                            <p:txEl>
                                              <p:pRg st="1" end="1"/>
                                            </p:txEl>
                                          </p:spTgt>
                                        </p:tgtEl>
                                      </p:cBhvr>
                                    </p:animEffect>
                                  </p:childTnLst>
                                </p:cTn>
                              </p:par>
                            </p:childTnLst>
                          </p:cTn>
                        </p:par>
                        <p:par>
                          <p:cTn id="12" fill="hold">
                            <p:stCondLst>
                              <p:cond delay="4000"/>
                            </p:stCondLst>
                            <p:childTnLst>
                              <p:par>
                                <p:cTn id="13" presetID="22" presetClass="entr" presetSubtype="8" fill="hold" nodeType="afterEffect">
                                  <p:stCondLst>
                                    <p:cond delay="0"/>
                                  </p:stCondLst>
                                  <p:childTnLst>
                                    <p:set>
                                      <p:cBhvr>
                                        <p:cTn id="14" dur="1" fill="hold">
                                          <p:stCondLst>
                                            <p:cond delay="0"/>
                                          </p:stCondLst>
                                        </p:cTn>
                                        <p:tgtEl>
                                          <p:spTgt spid="65539">
                                            <p:txEl>
                                              <p:pRg st="2" end="2"/>
                                            </p:txEl>
                                          </p:spTgt>
                                        </p:tgtEl>
                                        <p:attrNameLst>
                                          <p:attrName>style.visibility</p:attrName>
                                        </p:attrNameLst>
                                      </p:cBhvr>
                                      <p:to>
                                        <p:strVal val="visible"/>
                                      </p:to>
                                    </p:set>
                                    <p:animEffect transition="in" filter="wipe(left)">
                                      <p:cBhvr>
                                        <p:cTn id="15" dur="2000"/>
                                        <p:tgtEl>
                                          <p:spTgt spid="65539">
                                            <p:txEl>
                                              <p:pRg st="2" end="2"/>
                                            </p:txEl>
                                          </p:spTgt>
                                        </p:tgtEl>
                                      </p:cBhvr>
                                    </p:animEffect>
                                  </p:childTnLst>
                                </p:cTn>
                              </p:par>
                            </p:childTnLst>
                          </p:cTn>
                        </p:par>
                        <p:par>
                          <p:cTn id="16" fill="hold">
                            <p:stCondLst>
                              <p:cond delay="6000"/>
                            </p:stCondLst>
                            <p:childTnLst>
                              <p:par>
                                <p:cTn id="17" presetID="22" presetClass="entr" presetSubtype="8" fill="hold" nodeType="afterEffect">
                                  <p:stCondLst>
                                    <p:cond delay="0"/>
                                  </p:stCondLst>
                                  <p:childTnLst>
                                    <p:set>
                                      <p:cBhvr>
                                        <p:cTn id="18" dur="1" fill="hold">
                                          <p:stCondLst>
                                            <p:cond delay="0"/>
                                          </p:stCondLst>
                                        </p:cTn>
                                        <p:tgtEl>
                                          <p:spTgt spid="65539">
                                            <p:txEl>
                                              <p:pRg st="3" end="3"/>
                                            </p:txEl>
                                          </p:spTgt>
                                        </p:tgtEl>
                                        <p:attrNameLst>
                                          <p:attrName>style.visibility</p:attrName>
                                        </p:attrNameLst>
                                      </p:cBhvr>
                                      <p:to>
                                        <p:strVal val="visible"/>
                                      </p:to>
                                    </p:set>
                                    <p:animEffect transition="in" filter="wipe(left)">
                                      <p:cBhvr>
                                        <p:cTn id="19" dur="2000"/>
                                        <p:tgtEl>
                                          <p:spTgt spid="655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914400" y="260350"/>
            <a:ext cx="8229600" cy="1143000"/>
          </a:xfrm>
        </p:spPr>
        <p:txBody>
          <a:bodyPr/>
          <a:lstStyle/>
          <a:p>
            <a:r>
              <a:rPr lang="ru-RU">
                <a:latin typeface="Arial" charset="0"/>
              </a:rPr>
              <a:t>При переходе проезжей части</a:t>
            </a:r>
          </a:p>
        </p:txBody>
      </p:sp>
      <p:sp>
        <p:nvSpPr>
          <p:cNvPr id="66563" name="Rectangle 3"/>
          <p:cNvSpPr>
            <a:spLocks noGrp="1" noChangeArrowheads="1"/>
          </p:cNvSpPr>
          <p:nvPr>
            <p:ph idx="1"/>
          </p:nvPr>
        </p:nvSpPr>
        <p:spPr>
          <a:xfrm>
            <a:off x="395288" y="1628775"/>
            <a:ext cx="8229600" cy="5445125"/>
          </a:xfrm>
        </p:spPr>
        <p:txBody>
          <a:bodyPr/>
          <a:lstStyle/>
          <a:p>
            <a:r>
              <a:rPr lang="ru-RU" sz="2800" i="1">
                <a:latin typeface="Arial" charset="0"/>
              </a:rPr>
              <a:t>не переходите улицу под углом, объясните ребенку, что так хуже видно дорогу;</a:t>
            </a:r>
          </a:p>
          <a:p>
            <a:r>
              <a:rPr lang="ru-RU" sz="2800" i="1">
                <a:latin typeface="Arial" charset="0"/>
              </a:rPr>
              <a:t>не выходите на проезжую часть с ребенком из-за транспорта или кустов, не осмотрев предварительно улицу;</a:t>
            </a:r>
          </a:p>
          <a:p>
            <a:r>
              <a:rPr lang="ru-RU" sz="2800" i="1">
                <a:latin typeface="Arial" charset="0"/>
              </a:rPr>
              <a:t>не торопитесь перейти дорогу, если на другой стороне вы увидели друзей, нужный автобус, приучите ребенка, что это опасно; </a:t>
            </a:r>
            <a:br>
              <a:rPr lang="ru-RU" sz="2800" i="1">
                <a:latin typeface="Arial" charset="0"/>
              </a:rPr>
            </a:br>
            <a:r>
              <a:rPr lang="ru-RU" sz="2800" i="1">
                <a:latin typeface="Arial" charset="0"/>
              </a:rPr>
              <a:t/>
            </a:r>
            <a:br>
              <a:rPr lang="ru-RU" sz="2800" i="1">
                <a:latin typeface="Arial" charset="0"/>
              </a:rPr>
            </a:br>
            <a:endParaRPr lang="ru-RU" sz="2800" i="1">
              <a:latin typeface="Arial" charset="0"/>
            </a:endParaRPr>
          </a:p>
        </p:txBody>
      </p:sp>
      <p:pic>
        <p:nvPicPr>
          <p:cNvPr id="66564" name="Picture 4" descr="bd07304_"/>
          <p:cNvPicPr>
            <a:picLocks noChangeAspect="1" noChangeArrowheads="1"/>
          </p:cNvPicPr>
          <p:nvPr/>
        </p:nvPicPr>
        <p:blipFill>
          <a:blip r:embed="rId2"/>
          <a:srcRect/>
          <a:stretch>
            <a:fillRect/>
          </a:stretch>
        </p:blipFill>
        <p:spPr bwMode="auto">
          <a:xfrm>
            <a:off x="0" y="0"/>
            <a:ext cx="1116013" cy="111125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Effect transition="in" filter="wipe(left)">
                                      <p:cBhvr>
                                        <p:cTn id="7" dur="2000"/>
                                        <p:tgtEl>
                                          <p:spTgt spid="66563">
                                            <p:txEl>
                                              <p:pRg st="0" end="0"/>
                                            </p:txEl>
                                          </p:spTgt>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66563">
                                            <p:txEl>
                                              <p:pRg st="1" end="1"/>
                                            </p:txEl>
                                          </p:spTgt>
                                        </p:tgtEl>
                                        <p:attrNameLst>
                                          <p:attrName>style.visibility</p:attrName>
                                        </p:attrNameLst>
                                      </p:cBhvr>
                                      <p:to>
                                        <p:strVal val="visible"/>
                                      </p:to>
                                    </p:set>
                                    <p:animEffect transition="in" filter="wipe(left)">
                                      <p:cBhvr>
                                        <p:cTn id="11" dur="2000"/>
                                        <p:tgtEl>
                                          <p:spTgt spid="66563">
                                            <p:txEl>
                                              <p:pRg st="1" end="1"/>
                                            </p:txEl>
                                          </p:spTgt>
                                        </p:tgtEl>
                                      </p:cBhvr>
                                    </p:animEffect>
                                  </p:childTnLst>
                                </p:cTn>
                              </p:par>
                            </p:childTnLst>
                          </p:cTn>
                        </p:par>
                        <p:par>
                          <p:cTn id="12" fill="hold">
                            <p:stCondLst>
                              <p:cond delay="4000"/>
                            </p:stCondLst>
                            <p:childTnLst>
                              <p:par>
                                <p:cTn id="13" presetID="22" presetClass="entr" presetSubtype="8" fill="hold" nodeType="afterEffect">
                                  <p:stCondLst>
                                    <p:cond delay="0"/>
                                  </p:stCondLst>
                                  <p:childTnLst>
                                    <p:set>
                                      <p:cBhvr>
                                        <p:cTn id="14" dur="1" fill="hold">
                                          <p:stCondLst>
                                            <p:cond delay="0"/>
                                          </p:stCondLst>
                                        </p:cTn>
                                        <p:tgtEl>
                                          <p:spTgt spid="66563">
                                            <p:txEl>
                                              <p:pRg st="2" end="2"/>
                                            </p:txEl>
                                          </p:spTgt>
                                        </p:tgtEl>
                                        <p:attrNameLst>
                                          <p:attrName>style.visibility</p:attrName>
                                        </p:attrNameLst>
                                      </p:cBhvr>
                                      <p:to>
                                        <p:strVal val="visible"/>
                                      </p:to>
                                    </p:set>
                                    <p:animEffect transition="in" filter="wipe(left)">
                                      <p:cBhvr>
                                        <p:cTn id="15" dur="2000"/>
                                        <p:tgtEl>
                                          <p:spTgt spid="665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914400" y="333375"/>
            <a:ext cx="8229600" cy="1143000"/>
          </a:xfrm>
        </p:spPr>
        <p:txBody>
          <a:bodyPr/>
          <a:lstStyle/>
          <a:p>
            <a:r>
              <a:rPr lang="ru-RU">
                <a:latin typeface="Arial" charset="0"/>
              </a:rPr>
              <a:t>При переходе проезжей части</a:t>
            </a:r>
          </a:p>
        </p:txBody>
      </p:sp>
      <p:sp>
        <p:nvSpPr>
          <p:cNvPr id="67587" name="Rectangle 3"/>
          <p:cNvSpPr>
            <a:spLocks noGrp="1" noChangeArrowheads="1"/>
          </p:cNvSpPr>
          <p:nvPr>
            <p:ph idx="1"/>
          </p:nvPr>
        </p:nvSpPr>
        <p:spPr>
          <a:xfrm>
            <a:off x="468313" y="1916113"/>
            <a:ext cx="8229600" cy="4495800"/>
          </a:xfrm>
        </p:spPr>
        <p:txBody>
          <a:bodyPr/>
          <a:lstStyle/>
          <a:p>
            <a:r>
              <a:rPr lang="ru-RU" sz="2800" i="1">
                <a:latin typeface="Arial" charset="0"/>
              </a:rPr>
              <a:t>при переходе по нерегулируемому перекрестку учите ребенка внимательно следить за началом движения транспорта;</a:t>
            </a:r>
          </a:p>
          <a:p>
            <a:r>
              <a:rPr lang="ru-RU" sz="2800" i="1">
                <a:latin typeface="Arial" charset="0"/>
              </a:rPr>
              <a:t>объясните ребенку, что даже на дороге, где мало машин, переходить надо осторожно, так как машина может выехать со двора, из переулка. </a:t>
            </a:r>
            <a:br>
              <a:rPr lang="ru-RU" sz="2800" i="1">
                <a:latin typeface="Arial" charset="0"/>
              </a:rPr>
            </a:br>
            <a:r>
              <a:rPr lang="ru-RU" sz="2800"/>
              <a:t/>
            </a:r>
            <a:br>
              <a:rPr lang="ru-RU" sz="2800"/>
            </a:br>
            <a:endParaRPr lang="ru-RU" sz="2800"/>
          </a:p>
        </p:txBody>
      </p:sp>
      <p:pic>
        <p:nvPicPr>
          <p:cNvPr id="67588" name="Picture 4" descr="bd07304_"/>
          <p:cNvPicPr>
            <a:picLocks noChangeAspect="1" noChangeArrowheads="1"/>
          </p:cNvPicPr>
          <p:nvPr/>
        </p:nvPicPr>
        <p:blipFill>
          <a:blip r:embed="rId2"/>
          <a:srcRect/>
          <a:stretch>
            <a:fillRect/>
          </a:stretch>
        </p:blipFill>
        <p:spPr bwMode="auto">
          <a:xfrm>
            <a:off x="0" y="0"/>
            <a:ext cx="1116013" cy="1112838"/>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animEffect transition="in" filter="wipe(left)">
                                      <p:cBhvr>
                                        <p:cTn id="7" dur="2000"/>
                                        <p:tgtEl>
                                          <p:spTgt spid="67587">
                                            <p:txEl>
                                              <p:pRg st="0" end="0"/>
                                            </p:txEl>
                                          </p:spTgt>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67587">
                                            <p:txEl>
                                              <p:pRg st="1" end="1"/>
                                            </p:txEl>
                                          </p:spTgt>
                                        </p:tgtEl>
                                        <p:attrNameLst>
                                          <p:attrName>style.visibility</p:attrName>
                                        </p:attrNameLst>
                                      </p:cBhvr>
                                      <p:to>
                                        <p:strVal val="visible"/>
                                      </p:to>
                                    </p:set>
                                    <p:animEffect transition="in" filter="wipe(left)">
                                      <p:cBhvr>
                                        <p:cTn id="11" dur="2000"/>
                                        <p:tgtEl>
                                          <p:spTgt spid="675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normAutofit fontScale="90000"/>
          </a:bodyPr>
          <a:lstStyle/>
          <a:p>
            <a:r>
              <a:rPr lang="ru-RU" sz="4000">
                <a:latin typeface="Arial" charset="0"/>
              </a:rPr>
              <a:t>При посадке и высадке из транспорта</a:t>
            </a:r>
            <a:endParaRPr lang="ru-RU" sz="4000"/>
          </a:p>
        </p:txBody>
      </p:sp>
      <p:sp>
        <p:nvSpPr>
          <p:cNvPr id="68611" name="Rectangle 3"/>
          <p:cNvSpPr>
            <a:spLocks noGrp="1" noChangeArrowheads="1"/>
          </p:cNvSpPr>
          <p:nvPr>
            <p:ph idx="1"/>
          </p:nvPr>
        </p:nvSpPr>
        <p:spPr>
          <a:xfrm>
            <a:off x="204788" y="1844675"/>
            <a:ext cx="8939212" cy="5789613"/>
          </a:xfrm>
        </p:spPr>
        <p:txBody>
          <a:bodyPr/>
          <a:lstStyle/>
          <a:p>
            <a:pPr>
              <a:lnSpc>
                <a:spcPct val="90000"/>
              </a:lnSpc>
            </a:pPr>
            <a:r>
              <a:rPr lang="ru-RU" sz="2800" i="1">
                <a:latin typeface="Arial" charset="0"/>
              </a:rPr>
              <a:t>выходите первыми, впереди ребенка, иначе ребенок может упасть, выбежать на проезжую часть; </a:t>
            </a:r>
          </a:p>
          <a:p>
            <a:pPr>
              <a:lnSpc>
                <a:spcPct val="90000"/>
              </a:lnSpc>
            </a:pPr>
            <a:r>
              <a:rPr lang="ru-RU" sz="2800" i="1">
                <a:latin typeface="Arial" charset="0"/>
              </a:rPr>
              <a:t>подходите для посадки к двери только после полной остановки; </a:t>
            </a:r>
          </a:p>
          <a:p>
            <a:pPr>
              <a:lnSpc>
                <a:spcPct val="90000"/>
              </a:lnSpc>
            </a:pPr>
            <a:r>
              <a:rPr lang="ru-RU" sz="2800" i="1">
                <a:latin typeface="Arial" charset="0"/>
              </a:rPr>
              <a:t>не садитесь в транспорт в последний момент (может прищемить дверями); </a:t>
            </a:r>
          </a:p>
          <a:p>
            <a:pPr>
              <a:lnSpc>
                <a:spcPct val="90000"/>
              </a:lnSpc>
            </a:pPr>
            <a:r>
              <a:rPr lang="ru-RU" sz="2800" i="1">
                <a:latin typeface="Arial" charset="0"/>
              </a:rPr>
              <a:t>приучите ребенка быть внимательным в зоне остановки – это опасное место (плохой обзор дороги, пассажиры могут вытолкнуть ребенка на дорогу). </a:t>
            </a:r>
            <a:br>
              <a:rPr lang="ru-RU" sz="2800" i="1">
                <a:latin typeface="Arial" charset="0"/>
              </a:rPr>
            </a:br>
            <a:r>
              <a:rPr lang="ru-RU" sz="2800"/>
              <a:t/>
            </a:r>
            <a:br>
              <a:rPr lang="ru-RU" sz="2800"/>
            </a:br>
            <a:endParaRPr lang="ru-RU" sz="2800"/>
          </a:p>
        </p:txBody>
      </p:sp>
      <p:pic>
        <p:nvPicPr>
          <p:cNvPr id="68612" name="Picture 4" descr="bd07304_"/>
          <p:cNvPicPr>
            <a:picLocks noChangeAspect="1" noChangeArrowheads="1"/>
          </p:cNvPicPr>
          <p:nvPr/>
        </p:nvPicPr>
        <p:blipFill>
          <a:blip r:embed="rId2"/>
          <a:srcRect/>
          <a:stretch>
            <a:fillRect/>
          </a:stretch>
        </p:blipFill>
        <p:spPr bwMode="auto">
          <a:xfrm>
            <a:off x="0" y="0"/>
            <a:ext cx="1547813" cy="1541463"/>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animEffect transition="in" filter="wipe(left)">
                                      <p:cBhvr>
                                        <p:cTn id="7" dur="2000"/>
                                        <p:tgtEl>
                                          <p:spTgt spid="68611">
                                            <p:txEl>
                                              <p:pRg st="0" end="0"/>
                                            </p:txEl>
                                          </p:spTgt>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68611">
                                            <p:txEl>
                                              <p:pRg st="1" end="1"/>
                                            </p:txEl>
                                          </p:spTgt>
                                        </p:tgtEl>
                                        <p:attrNameLst>
                                          <p:attrName>style.visibility</p:attrName>
                                        </p:attrNameLst>
                                      </p:cBhvr>
                                      <p:to>
                                        <p:strVal val="visible"/>
                                      </p:to>
                                    </p:set>
                                    <p:animEffect transition="in" filter="wipe(left)">
                                      <p:cBhvr>
                                        <p:cTn id="11" dur="2000"/>
                                        <p:tgtEl>
                                          <p:spTgt spid="68611">
                                            <p:txEl>
                                              <p:pRg st="1" end="1"/>
                                            </p:txEl>
                                          </p:spTgt>
                                        </p:tgtEl>
                                      </p:cBhvr>
                                    </p:animEffect>
                                  </p:childTnLst>
                                </p:cTn>
                              </p:par>
                            </p:childTnLst>
                          </p:cTn>
                        </p:par>
                        <p:par>
                          <p:cTn id="12" fill="hold">
                            <p:stCondLst>
                              <p:cond delay="4000"/>
                            </p:stCondLst>
                            <p:childTnLst>
                              <p:par>
                                <p:cTn id="13" presetID="22" presetClass="entr" presetSubtype="8" fill="hold" nodeType="afterEffect">
                                  <p:stCondLst>
                                    <p:cond delay="0"/>
                                  </p:stCondLst>
                                  <p:childTnLst>
                                    <p:set>
                                      <p:cBhvr>
                                        <p:cTn id="14" dur="1" fill="hold">
                                          <p:stCondLst>
                                            <p:cond delay="0"/>
                                          </p:stCondLst>
                                        </p:cTn>
                                        <p:tgtEl>
                                          <p:spTgt spid="68611">
                                            <p:txEl>
                                              <p:pRg st="2" end="2"/>
                                            </p:txEl>
                                          </p:spTgt>
                                        </p:tgtEl>
                                        <p:attrNameLst>
                                          <p:attrName>style.visibility</p:attrName>
                                        </p:attrNameLst>
                                      </p:cBhvr>
                                      <p:to>
                                        <p:strVal val="visible"/>
                                      </p:to>
                                    </p:set>
                                    <p:animEffect transition="in" filter="wipe(left)">
                                      <p:cBhvr>
                                        <p:cTn id="15" dur="2000"/>
                                        <p:tgtEl>
                                          <p:spTgt spid="68611">
                                            <p:txEl>
                                              <p:pRg st="2" end="2"/>
                                            </p:txEl>
                                          </p:spTgt>
                                        </p:tgtEl>
                                      </p:cBhvr>
                                    </p:animEffect>
                                  </p:childTnLst>
                                </p:cTn>
                              </p:par>
                            </p:childTnLst>
                          </p:cTn>
                        </p:par>
                        <p:par>
                          <p:cTn id="16" fill="hold">
                            <p:stCondLst>
                              <p:cond delay="6000"/>
                            </p:stCondLst>
                            <p:childTnLst>
                              <p:par>
                                <p:cTn id="17" presetID="22" presetClass="entr" presetSubtype="8" fill="hold" nodeType="afterEffect">
                                  <p:stCondLst>
                                    <p:cond delay="0"/>
                                  </p:stCondLst>
                                  <p:childTnLst>
                                    <p:set>
                                      <p:cBhvr>
                                        <p:cTn id="18" dur="1" fill="hold">
                                          <p:stCondLst>
                                            <p:cond delay="0"/>
                                          </p:stCondLst>
                                        </p:cTn>
                                        <p:tgtEl>
                                          <p:spTgt spid="68611">
                                            <p:txEl>
                                              <p:pRg st="3" end="3"/>
                                            </p:txEl>
                                          </p:spTgt>
                                        </p:tgtEl>
                                        <p:attrNameLst>
                                          <p:attrName>style.visibility</p:attrName>
                                        </p:attrNameLst>
                                      </p:cBhvr>
                                      <p:to>
                                        <p:strVal val="visible"/>
                                      </p:to>
                                    </p:set>
                                    <p:animEffect transition="in" filter="wipe(left)">
                                      <p:cBhvr>
                                        <p:cTn id="19" dur="2000"/>
                                        <p:tgtEl>
                                          <p:spTgt spid="686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Text Box 5"/>
          <p:cNvSpPr txBox="1">
            <a:spLocks noChangeArrowheads="1"/>
          </p:cNvSpPr>
          <p:nvPr/>
        </p:nvSpPr>
        <p:spPr bwMode="auto">
          <a:xfrm>
            <a:off x="250825" y="333375"/>
            <a:ext cx="8713788" cy="822325"/>
          </a:xfrm>
          <a:prstGeom prst="rect">
            <a:avLst/>
          </a:prstGeom>
          <a:noFill/>
          <a:ln w="9525">
            <a:noFill/>
            <a:miter lim="800000"/>
            <a:headEnd/>
            <a:tailEnd/>
          </a:ln>
          <a:effectLst/>
        </p:spPr>
        <p:txBody>
          <a:bodyPr>
            <a:spAutoFit/>
          </a:bodyPr>
          <a:lstStyle/>
          <a:p>
            <a:pPr lvl="1" algn="ctr">
              <a:buFont typeface="Wingdings" pitchFamily="2" charset="2"/>
              <a:buNone/>
              <a:defRPr/>
            </a:pPr>
            <a:r>
              <a:rPr lang="ru-RU" sz="2400" b="1">
                <a:solidFill>
                  <a:srgbClr val="FFFF00"/>
                </a:solidFill>
                <a:effectLst>
                  <a:outerShdw blurRad="38100" dist="38100" dir="2700000" algn="tl">
                    <a:srgbClr val="000000"/>
                  </a:outerShdw>
                </a:effectLst>
              </a:rPr>
              <a:t>СВЕТОФОР - НАСТОЯЩИЙ ДРУГ ВОДИТЕЛЕЙ И ПЕШЕХОДОВ!</a:t>
            </a:r>
            <a:r>
              <a:rPr lang="ru-RU" sz="2400">
                <a:solidFill>
                  <a:srgbClr val="FFFF00"/>
                </a:solidFill>
                <a:effectLst>
                  <a:outerShdw blurRad="38100" dist="38100" dir="2700000" algn="tl">
                    <a:srgbClr val="000000"/>
                  </a:outerShdw>
                </a:effectLst>
              </a:rPr>
              <a:t> </a:t>
            </a:r>
          </a:p>
        </p:txBody>
      </p:sp>
      <p:sp>
        <p:nvSpPr>
          <p:cNvPr id="11267" name="Text Box 6"/>
          <p:cNvSpPr txBox="1">
            <a:spLocks noChangeArrowheads="1"/>
          </p:cNvSpPr>
          <p:nvPr/>
        </p:nvSpPr>
        <p:spPr bwMode="auto">
          <a:xfrm>
            <a:off x="468313" y="1989138"/>
            <a:ext cx="8135937" cy="366712"/>
          </a:xfrm>
          <a:prstGeom prst="rect">
            <a:avLst/>
          </a:prstGeom>
          <a:noFill/>
          <a:ln w="9525">
            <a:noFill/>
            <a:miter lim="800000"/>
            <a:headEnd/>
            <a:tailEnd/>
          </a:ln>
        </p:spPr>
        <p:txBody>
          <a:bodyPr>
            <a:spAutoFit/>
          </a:bodyPr>
          <a:lstStyle/>
          <a:p>
            <a:pPr>
              <a:spcBef>
                <a:spcPct val="50000"/>
              </a:spcBef>
            </a:pPr>
            <a:endParaRPr lang="ru-RU" sz="1800">
              <a:effectLst/>
            </a:endParaRPr>
          </a:p>
        </p:txBody>
      </p:sp>
      <p:sp>
        <p:nvSpPr>
          <p:cNvPr id="12296" name="Text Box 8"/>
          <p:cNvSpPr txBox="1">
            <a:spLocks noChangeArrowheads="1"/>
          </p:cNvSpPr>
          <p:nvPr/>
        </p:nvSpPr>
        <p:spPr bwMode="auto">
          <a:xfrm>
            <a:off x="1331913" y="2276475"/>
            <a:ext cx="3313112" cy="3509963"/>
          </a:xfrm>
          <a:prstGeom prst="rect">
            <a:avLst/>
          </a:prstGeom>
          <a:noFill/>
          <a:ln w="9525">
            <a:noFill/>
            <a:miter lim="800000"/>
            <a:headEnd/>
            <a:tailEnd/>
          </a:ln>
          <a:effectLst/>
        </p:spPr>
        <p:txBody>
          <a:bodyPr>
            <a:spAutoFit/>
          </a:bodyPr>
          <a:lstStyle/>
          <a:p>
            <a:pPr>
              <a:spcBef>
                <a:spcPct val="50000"/>
              </a:spcBef>
              <a:defRPr/>
            </a:pPr>
            <a:r>
              <a:rPr lang="ru-RU" sz="2800" b="1">
                <a:solidFill>
                  <a:srgbClr val="FF0066"/>
                </a:solidFill>
                <a:effectLst>
                  <a:outerShdw blurRad="38100" dist="38100" dir="2700000" algn="tl">
                    <a:srgbClr val="000000"/>
                  </a:outerShdw>
                </a:effectLst>
              </a:rPr>
              <a:t>Движение разрешается! </a:t>
            </a:r>
            <a:br>
              <a:rPr lang="ru-RU" sz="2800" b="1">
                <a:solidFill>
                  <a:srgbClr val="FF0066"/>
                </a:solidFill>
                <a:effectLst>
                  <a:outerShdw blurRad="38100" dist="38100" dir="2700000" algn="tl">
                    <a:srgbClr val="000000"/>
                  </a:outerShdw>
                </a:effectLst>
              </a:rPr>
            </a:br>
            <a:endParaRPr lang="ru-RU" sz="2800" b="1">
              <a:solidFill>
                <a:srgbClr val="FF0066"/>
              </a:solidFill>
              <a:effectLst>
                <a:outerShdw blurRad="38100" dist="38100" dir="2700000" algn="tl">
                  <a:srgbClr val="000000"/>
                </a:outerShdw>
              </a:effectLst>
            </a:endParaRPr>
          </a:p>
          <a:p>
            <a:pPr>
              <a:spcBef>
                <a:spcPct val="50000"/>
              </a:spcBef>
              <a:defRPr/>
            </a:pPr>
            <a:endParaRPr lang="ru-RU" sz="2800" b="1">
              <a:solidFill>
                <a:srgbClr val="FF0066"/>
              </a:solidFill>
              <a:effectLst>
                <a:outerShdw blurRad="38100" dist="38100" dir="2700000" algn="tl">
                  <a:srgbClr val="000000"/>
                </a:outerShdw>
              </a:effectLst>
            </a:endParaRPr>
          </a:p>
          <a:p>
            <a:pPr>
              <a:spcBef>
                <a:spcPct val="50000"/>
              </a:spcBef>
              <a:defRPr/>
            </a:pPr>
            <a:r>
              <a:rPr lang="ru-RU" sz="2800" b="1">
                <a:solidFill>
                  <a:srgbClr val="FF0066"/>
                </a:solidFill>
                <a:effectLst>
                  <a:outerShdw blurRad="38100" dist="38100" dir="2700000" algn="tl">
                    <a:srgbClr val="000000"/>
                  </a:outerShdw>
                </a:effectLst>
              </a:rPr>
              <a:t>Можешь переходить улицу! </a:t>
            </a:r>
          </a:p>
        </p:txBody>
      </p:sp>
      <p:pic>
        <p:nvPicPr>
          <p:cNvPr id="11269" name="Picture 10" descr="429022"/>
          <p:cNvPicPr>
            <a:picLocks noChangeAspect="1" noChangeArrowheads="1"/>
          </p:cNvPicPr>
          <p:nvPr/>
        </p:nvPicPr>
        <p:blipFill>
          <a:blip r:embed="rId2"/>
          <a:srcRect/>
          <a:stretch>
            <a:fillRect/>
          </a:stretch>
        </p:blipFill>
        <p:spPr bwMode="auto">
          <a:xfrm>
            <a:off x="4932363" y="1557338"/>
            <a:ext cx="3448050" cy="41036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692150"/>
            <a:ext cx="8229600" cy="725488"/>
          </a:xfrm>
        </p:spPr>
        <p:txBody>
          <a:bodyPr>
            <a:normAutofit fontScale="90000"/>
          </a:bodyPr>
          <a:lstStyle/>
          <a:p>
            <a:r>
              <a:rPr lang="ru-RU" sz="4000">
                <a:latin typeface="Arial" charset="0"/>
              </a:rPr>
              <a:t>СОБЛЮДАТЬ ПРАВИЛА НЕОБХОДИМО И В АВТОМОБИЛЕ </a:t>
            </a:r>
          </a:p>
        </p:txBody>
      </p:sp>
      <p:sp>
        <p:nvSpPr>
          <p:cNvPr id="70659" name="Rectangle 3"/>
          <p:cNvSpPr>
            <a:spLocks noGrp="1" noChangeArrowheads="1"/>
          </p:cNvSpPr>
          <p:nvPr>
            <p:ph idx="1"/>
          </p:nvPr>
        </p:nvSpPr>
        <p:spPr>
          <a:xfrm>
            <a:off x="468313" y="2133600"/>
            <a:ext cx="8229600" cy="4495800"/>
          </a:xfrm>
        </p:spPr>
        <p:txBody>
          <a:bodyPr/>
          <a:lstStyle/>
          <a:p>
            <a:pPr>
              <a:buFont typeface="Wingdings" pitchFamily="2" charset="2"/>
              <a:buNone/>
            </a:pPr>
            <a:r>
              <a:rPr lang="ru-RU"/>
              <a:t>   </a:t>
            </a:r>
            <a:r>
              <a:rPr lang="ru-RU" i="1">
                <a:latin typeface="Arial" charset="0"/>
              </a:rPr>
              <a:t>Здесь перед вами открывается обширное поле деятельности, так как примерно каждый третий ребёнок, ставший жертвой дорожно-транспортного происшествия, находился в качестве пассажира в автомобиле. Это доказывает, как важно соблюдать следующие правила: </a:t>
            </a:r>
          </a:p>
        </p:txBody>
      </p:sp>
      <p:pic>
        <p:nvPicPr>
          <p:cNvPr id="70660" name="Picture 4" descr="bd07304_"/>
          <p:cNvPicPr>
            <a:picLocks noChangeAspect="1" noChangeArrowheads="1"/>
          </p:cNvPicPr>
          <p:nvPr/>
        </p:nvPicPr>
        <p:blipFill>
          <a:blip r:embed="rId2"/>
          <a:srcRect/>
          <a:stretch>
            <a:fillRect/>
          </a:stretch>
        </p:blipFill>
        <p:spPr bwMode="auto">
          <a:xfrm>
            <a:off x="0" y="0"/>
            <a:ext cx="1763713" cy="175577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animEffect transition="in" filter="wipe(left)">
                                      <p:cBhvr>
                                        <p:cTn id="7" dur="2000"/>
                                        <p:tgtEl>
                                          <p:spTgt spid="706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116013" y="692150"/>
            <a:ext cx="8229600" cy="796925"/>
          </a:xfrm>
        </p:spPr>
        <p:txBody>
          <a:bodyPr>
            <a:normAutofit fontScale="90000"/>
          </a:bodyPr>
          <a:lstStyle/>
          <a:p>
            <a:r>
              <a:rPr lang="ru-RU" sz="4000">
                <a:latin typeface="Arial" charset="0"/>
              </a:rPr>
              <a:t>СОБЛЮДАТЬ ПРАВИЛА НЕОБХОДИМО И В АВТОМОБИЛЕ</a:t>
            </a:r>
            <a:r>
              <a:rPr lang="ru-RU" sz="4000"/>
              <a:t> </a:t>
            </a:r>
          </a:p>
        </p:txBody>
      </p:sp>
      <p:sp>
        <p:nvSpPr>
          <p:cNvPr id="71683" name="Rectangle 3"/>
          <p:cNvSpPr>
            <a:spLocks noGrp="1" noChangeArrowheads="1"/>
          </p:cNvSpPr>
          <p:nvPr>
            <p:ph idx="1"/>
          </p:nvPr>
        </p:nvSpPr>
        <p:spPr>
          <a:xfrm>
            <a:off x="468313" y="2362200"/>
            <a:ext cx="8229600" cy="4495800"/>
          </a:xfrm>
        </p:spPr>
        <p:txBody>
          <a:bodyPr/>
          <a:lstStyle/>
          <a:p>
            <a:r>
              <a:rPr lang="ru-RU" i="1">
                <a:latin typeface="Arial" charset="0"/>
              </a:rPr>
              <a:t>пристёгиваться ремнями необходимо абсолютно всем! В том числе и в чужом автомобиле, и при езде на короткие расстояния. Если это правило автоматически выполняется взрослыми, то оно легко войдёт у ребёнка в постоянную привычку;</a:t>
            </a:r>
          </a:p>
        </p:txBody>
      </p:sp>
      <p:pic>
        <p:nvPicPr>
          <p:cNvPr id="71684" name="Picture 4" descr="bd07304_"/>
          <p:cNvPicPr>
            <a:picLocks noChangeAspect="1" noChangeArrowheads="1"/>
          </p:cNvPicPr>
          <p:nvPr/>
        </p:nvPicPr>
        <p:blipFill>
          <a:blip r:embed="rId2"/>
          <a:srcRect/>
          <a:stretch>
            <a:fillRect/>
          </a:stretch>
        </p:blipFill>
        <p:spPr bwMode="auto">
          <a:xfrm>
            <a:off x="0" y="0"/>
            <a:ext cx="2195513" cy="2185988"/>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animEffect transition="in" filter="wipe(left)">
                                      <p:cBhvr>
                                        <p:cTn id="7" dur="2000"/>
                                        <p:tgtEl>
                                          <p:spTgt spid="716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395288" y="692150"/>
            <a:ext cx="8229600" cy="1143000"/>
          </a:xfrm>
        </p:spPr>
        <p:txBody>
          <a:bodyPr>
            <a:normAutofit fontScale="90000"/>
          </a:bodyPr>
          <a:lstStyle/>
          <a:p>
            <a:r>
              <a:rPr lang="ru-RU" sz="4000">
                <a:latin typeface="Arial" charset="0"/>
              </a:rPr>
              <a:t>СОБЛЮДАТЬ ПРАВИЛА НЕОБХОДИМО И В АВТОМОБИЛЕ</a:t>
            </a:r>
          </a:p>
        </p:txBody>
      </p:sp>
      <p:sp>
        <p:nvSpPr>
          <p:cNvPr id="72707" name="Rectangle 3"/>
          <p:cNvSpPr>
            <a:spLocks noGrp="1" noChangeArrowheads="1"/>
          </p:cNvSpPr>
          <p:nvPr>
            <p:ph idx="1"/>
          </p:nvPr>
        </p:nvSpPr>
        <p:spPr>
          <a:xfrm>
            <a:off x="468313" y="2565400"/>
            <a:ext cx="8229600" cy="4495800"/>
          </a:xfrm>
        </p:spPr>
        <p:txBody>
          <a:bodyPr/>
          <a:lstStyle/>
          <a:p>
            <a:r>
              <a:rPr lang="ru-RU" i="1">
                <a:latin typeface="Arial" charset="0"/>
              </a:rPr>
              <a:t>если это возможно, дети должны занимать самые безопасные места в автомобиле: середину или правую часть заднего сиденья, так как с него можно безопасно выйти прямо на тротуар;</a:t>
            </a:r>
          </a:p>
        </p:txBody>
      </p:sp>
      <p:pic>
        <p:nvPicPr>
          <p:cNvPr id="72708" name="Picture 4" descr="bd07304_"/>
          <p:cNvPicPr>
            <a:picLocks noChangeAspect="1" noChangeArrowheads="1"/>
          </p:cNvPicPr>
          <p:nvPr/>
        </p:nvPicPr>
        <p:blipFill>
          <a:blip r:embed="rId2"/>
          <a:srcRect/>
          <a:stretch>
            <a:fillRect/>
          </a:stretch>
        </p:blipFill>
        <p:spPr bwMode="auto">
          <a:xfrm>
            <a:off x="0" y="0"/>
            <a:ext cx="1619250" cy="1611313"/>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animEffect transition="in" filter="wipe(left)">
                                      <p:cBhvr>
                                        <p:cTn id="7" dur="2000"/>
                                        <p:tgtEl>
                                          <p:spTgt spid="727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914400" y="260350"/>
            <a:ext cx="8229600" cy="1143000"/>
          </a:xfrm>
        </p:spPr>
        <p:txBody>
          <a:bodyPr>
            <a:normAutofit fontScale="90000"/>
          </a:bodyPr>
          <a:lstStyle/>
          <a:p>
            <a:r>
              <a:rPr lang="ru-RU" sz="3600">
                <a:latin typeface="Arial" charset="0"/>
              </a:rPr>
              <a:t>СОБЛЮДАТЬ ПРАВИЛА НЕОБХОДИМО И В АВТОМОБИЛЕ</a:t>
            </a:r>
            <a:r>
              <a:rPr lang="ru-RU" sz="4000"/>
              <a:t> </a:t>
            </a:r>
          </a:p>
        </p:txBody>
      </p:sp>
      <p:sp>
        <p:nvSpPr>
          <p:cNvPr id="73731" name="Rectangle 3"/>
          <p:cNvSpPr>
            <a:spLocks noGrp="1" noChangeArrowheads="1"/>
          </p:cNvSpPr>
          <p:nvPr>
            <p:ph idx="1"/>
          </p:nvPr>
        </p:nvSpPr>
        <p:spPr>
          <a:xfrm>
            <a:off x="468313" y="2060575"/>
            <a:ext cx="8229600" cy="4495800"/>
          </a:xfrm>
        </p:spPr>
        <p:txBody>
          <a:bodyPr/>
          <a:lstStyle/>
          <a:p>
            <a:r>
              <a:rPr lang="ru-RU" sz="2800" i="1">
                <a:latin typeface="Arial" charset="0"/>
              </a:rPr>
              <a:t>как водитель или пассажир вы тоже постоянно являете пример для подражания. Не будьте агрессивны по отношению к другим участникам движения, не обрушивайте на них поток проклятий. Вместо этого объясните конкретно, в чём их ошибка. Используйте различные ситуации для объяснения правил дорожного движения, спокойно признавайте и свои собственные ошибки; </a:t>
            </a:r>
          </a:p>
        </p:txBody>
      </p:sp>
      <p:pic>
        <p:nvPicPr>
          <p:cNvPr id="73732" name="Picture 4" descr="bd07304_"/>
          <p:cNvPicPr>
            <a:picLocks noChangeAspect="1" noChangeArrowheads="1"/>
          </p:cNvPicPr>
          <p:nvPr/>
        </p:nvPicPr>
        <p:blipFill>
          <a:blip r:embed="rId2"/>
          <a:srcRect/>
          <a:stretch>
            <a:fillRect/>
          </a:stretch>
        </p:blipFill>
        <p:spPr bwMode="auto">
          <a:xfrm>
            <a:off x="0" y="0"/>
            <a:ext cx="1258888" cy="125412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animEffect transition="in" filter="wipe(left)">
                                      <p:cBhvr>
                                        <p:cTn id="7" dur="2000"/>
                                        <p:tgtEl>
                                          <p:spTgt spid="737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normAutofit fontScale="90000"/>
          </a:bodyPr>
          <a:lstStyle/>
          <a:p>
            <a:r>
              <a:rPr lang="ru-RU" sz="3600">
                <a:latin typeface="Arial" charset="0"/>
              </a:rPr>
              <a:t>СОБЛЮДАТЬ ПРАВИЛА НЕОБХОДИМО И В АВТОМОБИЛЕ </a:t>
            </a:r>
          </a:p>
        </p:txBody>
      </p:sp>
      <p:sp>
        <p:nvSpPr>
          <p:cNvPr id="74755" name="Rectangle 3"/>
          <p:cNvSpPr>
            <a:spLocks noGrp="1" noChangeArrowheads="1"/>
          </p:cNvSpPr>
          <p:nvPr>
            <p:ph idx="1"/>
          </p:nvPr>
        </p:nvSpPr>
        <p:spPr>
          <a:xfrm>
            <a:off x="468313" y="1916113"/>
            <a:ext cx="8229600" cy="4495800"/>
          </a:xfrm>
        </p:spPr>
        <p:txBody>
          <a:bodyPr/>
          <a:lstStyle/>
          <a:p>
            <a:r>
              <a:rPr lang="ru-RU" i="1">
                <a:latin typeface="Arial" charset="0"/>
              </a:rPr>
              <a:t>во время длительных поездок почаще останавливайтесь. Детям необходимо двигаться; </a:t>
            </a:r>
          </a:p>
          <a:p>
            <a:r>
              <a:rPr lang="ru-RU" i="1">
                <a:latin typeface="Arial" charset="0"/>
              </a:rPr>
              <a:t>прибегайте к альтернативным способам передвижения: автобус, железная дорога, велосипед или ходьба пешком. </a:t>
            </a:r>
          </a:p>
        </p:txBody>
      </p:sp>
      <p:pic>
        <p:nvPicPr>
          <p:cNvPr id="74756" name="Picture 4" descr="bd07304_"/>
          <p:cNvPicPr>
            <a:picLocks noChangeAspect="1" noChangeArrowheads="1"/>
          </p:cNvPicPr>
          <p:nvPr/>
        </p:nvPicPr>
        <p:blipFill>
          <a:blip r:embed="rId2"/>
          <a:srcRect/>
          <a:stretch>
            <a:fillRect/>
          </a:stretch>
        </p:blipFill>
        <p:spPr bwMode="auto">
          <a:xfrm>
            <a:off x="0" y="0"/>
            <a:ext cx="1042988" cy="103822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animEffect transition="in" filter="wipe(left)">
                                      <p:cBhvr>
                                        <p:cTn id="7" dur="2000"/>
                                        <p:tgtEl>
                                          <p:spTgt spid="74755">
                                            <p:txEl>
                                              <p:pRg st="0" end="0"/>
                                            </p:txEl>
                                          </p:spTgt>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74755">
                                            <p:txEl>
                                              <p:pRg st="1" end="1"/>
                                            </p:txEl>
                                          </p:spTgt>
                                        </p:tgtEl>
                                        <p:attrNameLst>
                                          <p:attrName>style.visibility</p:attrName>
                                        </p:attrNameLst>
                                      </p:cBhvr>
                                      <p:to>
                                        <p:strVal val="visible"/>
                                      </p:to>
                                    </p:set>
                                    <p:animEffect transition="in" filter="wipe(left)">
                                      <p:cBhvr>
                                        <p:cTn id="11" dur="2000"/>
                                        <p:tgtEl>
                                          <p:spTgt spid="747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ru-RU" sz="5400">
                <a:latin typeface="Arial" charset="0"/>
              </a:rPr>
              <a:t>Помните</a:t>
            </a:r>
            <a:endParaRPr lang="ru-RU"/>
          </a:p>
        </p:txBody>
      </p:sp>
      <p:sp>
        <p:nvSpPr>
          <p:cNvPr id="76803" name="Rectangle 3"/>
          <p:cNvSpPr>
            <a:spLocks noGrp="1" noChangeArrowheads="1"/>
          </p:cNvSpPr>
          <p:nvPr>
            <p:ph idx="1"/>
          </p:nvPr>
        </p:nvSpPr>
        <p:spPr>
          <a:xfrm>
            <a:off x="457200" y="1600200"/>
            <a:ext cx="8229600" cy="4852988"/>
          </a:xfrm>
        </p:spPr>
        <p:txBody>
          <a:bodyPr/>
          <a:lstStyle/>
          <a:p>
            <a:pPr>
              <a:lnSpc>
                <a:spcPct val="90000"/>
              </a:lnSpc>
              <a:buFont typeface="Wingdings" pitchFamily="2" charset="2"/>
              <a:buNone/>
            </a:pPr>
            <a:r>
              <a:rPr lang="ru-RU" sz="2400" i="1">
                <a:latin typeface="Arial" charset="0"/>
              </a:rPr>
              <a:t>    </a:t>
            </a:r>
            <a:r>
              <a:rPr lang="ru-RU" i="1">
                <a:latin typeface="Arial" charset="0"/>
              </a:rPr>
              <a:t>Ребенок учится законам улицы, беря пример с вас – родителей, других взрослых. Пусть ваш пример учит дисциплинированному поведению на улице не только вашего ребенка, но и других детей.</a:t>
            </a:r>
            <a:br>
              <a:rPr lang="ru-RU" i="1">
                <a:latin typeface="Arial" charset="0"/>
              </a:rPr>
            </a:br>
            <a:r>
              <a:rPr lang="ru-RU" i="1">
                <a:latin typeface="Arial" charset="0"/>
              </a:rPr>
              <a:t>Старайтесь сделать все возможное, чтобы оградить детей от несчастных случаев на дорогах!</a:t>
            </a:r>
            <a:br>
              <a:rPr lang="ru-RU" i="1">
                <a:latin typeface="Arial" charset="0"/>
              </a:rPr>
            </a:br>
            <a:r>
              <a:rPr lang="ru-RU" sz="2400"/>
              <a:t/>
            </a:r>
            <a:br>
              <a:rPr lang="ru-RU" sz="2400"/>
            </a:br>
            <a:endParaRPr lang="ru-RU" sz="2400"/>
          </a:p>
        </p:txBody>
      </p:sp>
      <p:pic>
        <p:nvPicPr>
          <p:cNvPr id="76808" name="Picture 8" descr="bd07304_"/>
          <p:cNvPicPr>
            <a:picLocks noChangeAspect="1" noChangeArrowheads="1"/>
          </p:cNvPicPr>
          <p:nvPr/>
        </p:nvPicPr>
        <p:blipFill>
          <a:blip r:embed="rId2"/>
          <a:srcRect/>
          <a:stretch>
            <a:fillRect/>
          </a:stretch>
        </p:blipFill>
        <p:spPr bwMode="auto">
          <a:xfrm>
            <a:off x="0" y="0"/>
            <a:ext cx="1547813" cy="1541463"/>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6803">
                                            <p:txEl>
                                              <p:pRg st="0" end="0"/>
                                            </p:txEl>
                                          </p:spTgt>
                                        </p:tgtEl>
                                        <p:attrNameLst>
                                          <p:attrName>style.visibility</p:attrName>
                                        </p:attrNameLst>
                                      </p:cBhvr>
                                      <p:to>
                                        <p:strVal val="visible"/>
                                      </p:to>
                                    </p:set>
                                    <p:animEffect transition="in" filter="wipe(left)">
                                      <p:cBhvr>
                                        <p:cTn id="7" dur="2000"/>
                                        <p:tgtEl>
                                          <p:spTgt spid="768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1" name="Rectangle 9"/>
          <p:cNvSpPr>
            <a:spLocks noGrp="1" noRot="1" noChangeArrowheads="1"/>
          </p:cNvSpPr>
          <p:nvPr>
            <p:ph type="title"/>
          </p:nvPr>
        </p:nvSpPr>
        <p:spPr/>
        <p:txBody>
          <a:bodyPr>
            <a:normAutofit fontScale="90000"/>
          </a:bodyPr>
          <a:lstStyle/>
          <a:p>
            <a:pPr eaLnBrk="1" hangingPunct="1">
              <a:defRPr/>
            </a:pPr>
            <a:r>
              <a:rPr lang="ru-RU" smtClean="0"/>
              <a:t>"В школу - по безопасной       </a:t>
            </a:r>
            <a:br>
              <a:rPr lang="ru-RU" smtClean="0"/>
            </a:br>
            <a:r>
              <a:rPr lang="ru-RU" smtClean="0"/>
              <a:t>                дороге".</a:t>
            </a:r>
          </a:p>
        </p:txBody>
      </p:sp>
      <p:pic>
        <p:nvPicPr>
          <p:cNvPr id="3077" name="Picture 8" descr="3db4c7eb3181490b7c633f82a9ebe372_full"/>
          <p:cNvPicPr>
            <a:picLocks noGrp="1" noChangeAspect="1" noChangeArrowheads="1"/>
          </p:cNvPicPr>
          <p:nvPr>
            <p:ph sz="half" idx="1"/>
          </p:nvPr>
        </p:nvPicPr>
        <p:blipFill>
          <a:blip r:embed="rId3"/>
          <a:srcRect/>
          <a:stretch>
            <a:fillRect/>
          </a:stretch>
        </p:blipFill>
        <p:spPr>
          <a:xfrm>
            <a:off x="571472" y="1428736"/>
            <a:ext cx="6096000" cy="5029200"/>
          </a:xfrm>
          <a:noFill/>
        </p:spPr>
      </p:pic>
      <p:sp>
        <p:nvSpPr>
          <p:cNvPr id="8202" name="Rectangle 10"/>
          <p:cNvSpPr>
            <a:spLocks noGrp="1" noRot="1" noChangeArrowheads="1"/>
          </p:cNvSpPr>
          <p:nvPr>
            <p:ph sz="half" idx="2"/>
          </p:nvPr>
        </p:nvSpPr>
        <p:spPr>
          <a:xfrm>
            <a:off x="838200" y="2438400"/>
            <a:ext cx="3927475" cy="4191000"/>
          </a:xfrm>
        </p:spPr>
        <p:txBody>
          <a:bodyPr/>
          <a:lstStyle/>
          <a:p>
            <a:pPr eaLnBrk="1" hangingPunct="1">
              <a:lnSpc>
                <a:spcPct val="80000"/>
              </a:lnSpc>
              <a:defRPr/>
            </a:pPr>
            <a:endParaRPr lang="ru-RU" sz="1600" dirty="0" smtClean="0"/>
          </a:p>
          <a:p>
            <a:pPr eaLnBrk="1" hangingPunct="1">
              <a:lnSpc>
                <a:spcPct val="80000"/>
              </a:lnSpc>
              <a:defRPr/>
            </a:pPr>
            <a:endParaRPr lang="ru-RU" sz="1600" dirty="0" smtClean="0"/>
          </a:p>
          <a:p>
            <a:pPr eaLnBrk="1" hangingPunct="1">
              <a:lnSpc>
                <a:spcPct val="80000"/>
              </a:lnSpc>
              <a:defRPr/>
            </a:pPr>
            <a:endParaRPr lang="ru-RU" sz="1600" dirty="0" smtClean="0"/>
          </a:p>
          <a:p>
            <a:pPr eaLnBrk="1" hangingPunct="1">
              <a:lnSpc>
                <a:spcPct val="80000"/>
              </a:lnSpc>
              <a:defRPr/>
            </a:pPr>
            <a:endParaRPr lang="ru-RU" sz="1600" dirty="0" smtClean="0"/>
          </a:p>
          <a:p>
            <a:pPr eaLnBrk="1" hangingPunct="1">
              <a:lnSpc>
                <a:spcPct val="80000"/>
              </a:lnSpc>
              <a:defRPr/>
            </a:pPr>
            <a:endParaRPr lang="ru-RU" sz="1600" dirty="0" smtClean="0"/>
          </a:p>
          <a:p>
            <a:pPr eaLnBrk="1" hangingPunct="1">
              <a:lnSpc>
                <a:spcPct val="80000"/>
              </a:lnSpc>
              <a:defRPr/>
            </a:pPr>
            <a:endParaRPr lang="ru-RU" sz="1600" dirty="0" smtClean="0"/>
          </a:p>
          <a:p>
            <a:pPr eaLnBrk="1" hangingPunct="1">
              <a:lnSpc>
                <a:spcPct val="80000"/>
              </a:lnSpc>
              <a:defRPr/>
            </a:pPr>
            <a:endParaRPr lang="ru-RU" sz="1600" dirty="0" smtClean="0"/>
          </a:p>
          <a:p>
            <a:pPr eaLnBrk="1" hangingPunct="1">
              <a:lnSpc>
                <a:spcPct val="80000"/>
              </a:lnSpc>
              <a:defRPr/>
            </a:pPr>
            <a:r>
              <a:rPr lang="ru-RU" sz="1600" b="1" dirty="0" smtClean="0"/>
              <a:t>Отряд «Весёлый светофор»</a:t>
            </a:r>
            <a:endParaRPr lang="en-US" sz="1600" b="1" dirty="0" smtClean="0"/>
          </a:p>
          <a:p>
            <a:pPr eaLnBrk="1" hangingPunct="1">
              <a:lnSpc>
                <a:spcPct val="80000"/>
              </a:lnSpc>
              <a:defRPr/>
            </a:pPr>
            <a:endParaRPr lang="ru-RU" sz="1600" b="1" dirty="0" smtClean="0"/>
          </a:p>
          <a:p>
            <a:pPr eaLnBrk="1" hangingPunct="1">
              <a:lnSpc>
                <a:spcPct val="80000"/>
              </a:lnSpc>
              <a:defRPr/>
            </a:pPr>
            <a:endParaRPr lang="ru-RU" sz="1600" dirty="0" smtClean="0"/>
          </a:p>
          <a:p>
            <a:pPr eaLnBrk="1" hangingPunct="1">
              <a:lnSpc>
                <a:spcPct val="80000"/>
              </a:lnSpc>
              <a:defRPr/>
            </a:pPr>
            <a:r>
              <a:rPr lang="ru-RU" sz="1600" b="1" dirty="0" smtClean="0"/>
              <a:t>МОУ СОШ №39</a:t>
            </a:r>
          </a:p>
          <a:p>
            <a:pPr eaLnBrk="1" hangingPunct="1">
              <a:lnSpc>
                <a:spcPct val="80000"/>
              </a:lnSpc>
              <a:buFont typeface="Wingdings" pitchFamily="2" charset="2"/>
              <a:buNone/>
              <a:defRPr/>
            </a:pPr>
            <a:endParaRPr lang="en-US" sz="1600" b="1" dirty="0" smtClean="0"/>
          </a:p>
          <a:p>
            <a:pPr eaLnBrk="1" hangingPunct="1">
              <a:lnSpc>
                <a:spcPct val="80000"/>
              </a:lnSpc>
              <a:defRPr/>
            </a:pPr>
            <a:endParaRPr lang="ru-RU" sz="1600" b="1" dirty="0" smtClean="0"/>
          </a:p>
        </p:txBody>
      </p:sp>
      <p:sp>
        <p:nvSpPr>
          <p:cNvPr id="8203" name="Rectangle 11"/>
          <p:cNvSpPr>
            <a:spLocks noGrp="1" noRot="1" noChangeArrowheads="1"/>
          </p:cNvSpPr>
          <p:nvPr>
            <p:ph type="body" sz="half" idx="4294967295"/>
          </p:nvPr>
        </p:nvSpPr>
        <p:spPr>
          <a:xfrm>
            <a:off x="6324600" y="2209800"/>
            <a:ext cx="2819400" cy="2895600"/>
          </a:xfrm>
        </p:spPr>
        <p:txBody>
          <a:bodyPr/>
          <a:lstStyle/>
          <a:p>
            <a:pPr eaLnBrk="1" hangingPunct="1">
              <a:lnSpc>
                <a:spcPct val="80000"/>
              </a:lnSpc>
              <a:defRPr/>
            </a:pPr>
            <a:endParaRPr lang="ru-RU" sz="1600" dirty="0" smtClean="0"/>
          </a:p>
          <a:p>
            <a:pPr eaLnBrk="1" hangingPunct="1">
              <a:lnSpc>
                <a:spcPct val="80000"/>
              </a:lnSpc>
              <a:defRPr/>
            </a:pPr>
            <a:endParaRPr lang="ru-RU" sz="1600" dirty="0" smtClean="0"/>
          </a:p>
          <a:p>
            <a:pPr eaLnBrk="1" hangingPunct="1">
              <a:lnSpc>
                <a:spcPct val="80000"/>
              </a:lnSpc>
              <a:defRPr/>
            </a:pPr>
            <a:endParaRPr lang="ru-RU" sz="1600" dirty="0" smtClean="0"/>
          </a:p>
          <a:p>
            <a:pPr eaLnBrk="1" hangingPunct="1">
              <a:lnSpc>
                <a:spcPct val="80000"/>
              </a:lnSpc>
              <a:defRPr/>
            </a:pPr>
            <a:endParaRPr lang="ru-RU" sz="1600" dirty="0" smtClean="0"/>
          </a:p>
          <a:p>
            <a:pPr eaLnBrk="1" hangingPunct="1">
              <a:lnSpc>
                <a:spcPct val="80000"/>
              </a:lnSpc>
              <a:defRPr/>
            </a:pPr>
            <a:endParaRPr lang="ru-RU" sz="1600" dirty="0" smtClean="0"/>
          </a:p>
          <a:p>
            <a:pPr eaLnBrk="1" hangingPunct="1">
              <a:lnSpc>
                <a:spcPct val="80000"/>
              </a:lnSpc>
              <a:defRPr/>
            </a:pPr>
            <a:endParaRPr lang="ru-RU" sz="1600" dirty="0" smtClean="0"/>
          </a:p>
          <a:p>
            <a:pPr eaLnBrk="1" hangingPunct="1">
              <a:lnSpc>
                <a:spcPct val="80000"/>
              </a:lnSpc>
              <a:defRPr/>
            </a:pPr>
            <a:endParaRPr lang="ru-RU" sz="1600" dirty="0" smtClean="0"/>
          </a:p>
          <a:p>
            <a:pPr lvl="4" eaLnBrk="1" hangingPunct="1">
              <a:lnSpc>
                <a:spcPct val="80000"/>
              </a:lnSpc>
              <a:buFont typeface="Wingdings" pitchFamily="2" charset="2"/>
              <a:buNone/>
              <a:defRPr/>
            </a:pPr>
            <a:endParaRPr lang="ru-RU" sz="800" dirty="0" smtClean="0"/>
          </a:p>
        </p:txBody>
      </p:sp>
      <p:pic>
        <p:nvPicPr>
          <p:cNvPr id="8204" name="Запись.mp3">
            <a:hlinkClick r:id="" action="ppaction://media"/>
          </p:cNvPr>
          <p:cNvPicPr>
            <a:picLocks noRot="1" noChangeAspect="1" noChangeArrowheads="1"/>
          </p:cNvPicPr>
          <p:nvPr>
            <a:audioFile r:link="rId1"/>
          </p:nvPr>
        </p:nvPicPr>
        <p:blipFill>
          <a:blip r:embed="rId4"/>
          <a:srcRect/>
          <a:stretch>
            <a:fillRect/>
          </a:stretch>
        </p:blipFill>
        <p:spPr bwMode="auto">
          <a:xfrm>
            <a:off x="228600" y="6096000"/>
            <a:ext cx="304800" cy="304800"/>
          </a:xfrm>
          <a:prstGeom prst="rect">
            <a:avLst/>
          </a:prstGeom>
          <a:noFill/>
          <a:ln w="9525">
            <a:noFill/>
            <a:miter lim="800000"/>
            <a:headEnd/>
            <a:tailEnd/>
          </a:ln>
        </p:spPr>
      </p:pic>
      <p:sp>
        <p:nvSpPr>
          <p:cNvPr id="8206" name="Rectangle 14"/>
          <p:cNvSpPr>
            <a:spLocks noChangeArrowheads="1"/>
          </p:cNvSpPr>
          <p:nvPr/>
        </p:nvSpPr>
        <p:spPr bwMode="auto">
          <a:xfrm flipV="1">
            <a:off x="4191000" y="4102100"/>
            <a:ext cx="4572000" cy="793750"/>
          </a:xfrm>
          <a:prstGeom prst="rect">
            <a:avLst/>
          </a:prstGeom>
          <a:noFill/>
          <a:ln w="9525">
            <a:noFill/>
            <a:miter lim="800000"/>
            <a:headEnd/>
            <a:tailEnd/>
          </a:ln>
          <a:effectLst/>
        </p:spPr>
        <p:txBody>
          <a:bodyPr>
            <a:spAutoFit/>
          </a:bodyPr>
          <a:lstStyle/>
          <a:p>
            <a:pPr>
              <a:defRPr/>
            </a:pPr>
            <a:endParaRPr lang="ru-RU" b="1">
              <a:effectLst>
                <a:outerShdw blurRad="38100" dist="38100" dir="2700000" algn="tl">
                  <a:srgbClr val="000000"/>
                </a:outerShdw>
              </a:effectLst>
            </a:endParaRPr>
          </a:p>
          <a:p>
            <a:pPr>
              <a:lnSpc>
                <a:spcPct val="90000"/>
              </a:lnSpc>
              <a:spcBef>
                <a:spcPct val="50000"/>
              </a:spcBef>
              <a:buClr>
                <a:schemeClr val="hlink"/>
              </a:buClr>
              <a:buFont typeface="Wingdings" pitchFamily="2" charset="2"/>
              <a:buNone/>
              <a:defRPr/>
            </a:pPr>
            <a:endParaRPr lang="en-US" sz="2000" b="1">
              <a:effectLst>
                <a:outerShdw blurRad="38100" dist="38100" dir="2700000" algn="tl">
                  <a:srgbClr val="000000"/>
                </a:outerShdw>
              </a:effectLst>
            </a:endParaRPr>
          </a:p>
        </p:txBody>
      </p:sp>
      <p:pic>
        <p:nvPicPr>
          <p:cNvPr id="3080" name="Picture 15" descr="db67be169b0a4208c1502d5035c6be33"/>
          <p:cNvPicPr>
            <a:picLocks noChangeAspect="1" noChangeArrowheads="1" noCrop="1"/>
          </p:cNvPicPr>
          <p:nvPr/>
        </p:nvPicPr>
        <p:blipFill>
          <a:blip r:embed="rId5"/>
          <a:srcRect/>
          <a:stretch>
            <a:fillRect/>
          </a:stretch>
        </p:blipFill>
        <p:spPr bwMode="auto">
          <a:xfrm>
            <a:off x="6553200" y="5410200"/>
            <a:ext cx="1600200" cy="1138238"/>
          </a:xfrm>
          <a:prstGeom prst="rect">
            <a:avLst/>
          </a:prstGeom>
          <a:noFill/>
          <a:ln w="9525">
            <a:noFill/>
            <a:miter lim="800000"/>
            <a:headEnd/>
            <a:tailEnd/>
          </a:ln>
        </p:spPr>
      </p:pic>
    </p:spTree>
  </p:cSld>
  <p:clrMapOvr>
    <a:masterClrMapping/>
  </p:clrMapOvr>
  <p:transition advTm="1123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80)">
                                      <p:cBhvr>
                                        <p:cTn id="6" dur="1" fill="hold"/>
                                        <p:tgtEl>
                                          <p:spTgt spid="820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11">
                <p:cTn id="7" repeatCount="indefinite" fill="hold" display="0">
                  <p:stCondLst>
                    <p:cond delay="indefinite"/>
                  </p:stCondLst>
                  <p:endCondLst>
                    <p:cond evt="onPrev" delay="0">
                      <p:tgtEl>
                        <p:sldTgt/>
                      </p:tgtEl>
                    </p:cond>
                    <p:cond evt="onStopAudio" delay="0">
                      <p:tgtEl>
                        <p:sldTgt/>
                      </p:tgtEl>
                    </p:cond>
                  </p:endCondLst>
                </p:cTn>
                <p:tgtEl>
                  <p:spTgt spid="8204"/>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6" name="Rectangle 20"/>
          <p:cNvSpPr>
            <a:spLocks noGrp="1" noRot="1" noChangeArrowheads="1"/>
          </p:cNvSpPr>
          <p:nvPr>
            <p:ph type="title"/>
          </p:nvPr>
        </p:nvSpPr>
        <p:spPr/>
        <p:txBody>
          <a:bodyPr/>
          <a:lstStyle/>
          <a:p>
            <a:pPr eaLnBrk="1" hangingPunct="1">
              <a:defRPr/>
            </a:pPr>
            <a:r>
              <a:rPr lang="ru-RU" sz="4000" smtClean="0">
                <a:solidFill>
                  <a:schemeClr val="folHlink"/>
                </a:solidFill>
              </a:rPr>
              <a:t>Переходи улицу только по пешеходному переходу.</a:t>
            </a:r>
            <a:r>
              <a:rPr lang="ru-RU" sz="4000" smtClean="0"/>
              <a:t>   </a:t>
            </a:r>
          </a:p>
        </p:txBody>
      </p:sp>
      <p:pic>
        <p:nvPicPr>
          <p:cNvPr id="5123" name="Picture 6" descr="P1080241"/>
          <p:cNvPicPr>
            <a:picLocks noGrp="1" noChangeAspect="1" noChangeArrowheads="1"/>
          </p:cNvPicPr>
          <p:nvPr>
            <p:ph sz="half" idx="1"/>
          </p:nvPr>
        </p:nvPicPr>
        <p:blipFill>
          <a:blip r:embed="rId2"/>
          <a:stretch>
            <a:fillRect/>
          </a:stretch>
        </p:blipFill>
        <p:spPr>
          <a:xfrm>
            <a:off x="838200" y="2392690"/>
            <a:ext cx="3927475" cy="3215620"/>
          </a:xfrm>
          <a:noFill/>
        </p:spPr>
      </p:pic>
      <p:pic>
        <p:nvPicPr>
          <p:cNvPr id="5124" name="Picture 16" descr="cbcfc502a146641a301344912e8cb421"/>
          <p:cNvPicPr>
            <a:picLocks noGrp="1" noChangeAspect="1" noChangeArrowheads="1" noCrop="1"/>
          </p:cNvPicPr>
          <p:nvPr>
            <p:ph sz="quarter" idx="2"/>
          </p:nvPr>
        </p:nvPicPr>
        <p:blipFill>
          <a:blip r:embed="rId3"/>
          <a:stretch>
            <a:fillRect/>
          </a:stretch>
        </p:blipFill>
        <p:spPr>
          <a:xfrm>
            <a:off x="6405562" y="2600325"/>
            <a:ext cx="952500" cy="628650"/>
          </a:xfrm>
          <a:noFill/>
        </p:spPr>
      </p:pic>
      <p:pic>
        <p:nvPicPr>
          <p:cNvPr id="5126" name="Picture 25" descr="77e709039786bbed7042a75daf6bd005"/>
          <p:cNvPicPr>
            <a:picLocks noGrp="1" noChangeAspect="1" noChangeArrowheads="1" noCrop="1"/>
          </p:cNvPicPr>
          <p:nvPr>
            <p:ph sz="quarter" idx="3"/>
          </p:nvPr>
        </p:nvPicPr>
        <p:blipFill>
          <a:blip r:embed="rId4"/>
          <a:srcRect/>
          <a:stretch>
            <a:fillRect/>
          </a:stretch>
        </p:blipFill>
        <p:spPr>
          <a:xfrm>
            <a:off x="5715000" y="4191000"/>
            <a:ext cx="609600" cy="609600"/>
          </a:xfrm>
          <a:noFill/>
        </p:spPr>
      </p:pic>
      <p:sp>
        <p:nvSpPr>
          <p:cNvPr id="5125" name="Text Box 7"/>
          <p:cNvSpPr txBox="1">
            <a:spLocks noChangeArrowheads="1"/>
          </p:cNvSpPr>
          <p:nvPr/>
        </p:nvSpPr>
        <p:spPr bwMode="auto">
          <a:xfrm>
            <a:off x="6553200" y="2209800"/>
            <a:ext cx="2590800" cy="3378200"/>
          </a:xfrm>
          <a:prstGeom prst="rect">
            <a:avLst/>
          </a:prstGeom>
          <a:noFill/>
          <a:ln w="9525">
            <a:noFill/>
            <a:miter lim="800000"/>
            <a:headEnd/>
            <a:tailEnd/>
          </a:ln>
        </p:spPr>
        <p:txBody>
          <a:bodyPr>
            <a:spAutoFit/>
          </a:bodyPr>
          <a:lstStyle/>
          <a:p>
            <a:r>
              <a:rPr lang="ru-RU" sz="2400" b="1"/>
              <a:t>При переходе не спеши</a:t>
            </a:r>
          </a:p>
          <a:p>
            <a:r>
              <a:rPr lang="ru-RU" sz="2400" b="1"/>
              <a:t>   Оставим все забавы</a:t>
            </a:r>
          </a:p>
          <a:p>
            <a:r>
              <a:rPr lang="ru-RU" sz="2400" b="1"/>
              <a:t>   И хорошенько поглядим</a:t>
            </a:r>
          </a:p>
          <a:p>
            <a:r>
              <a:rPr lang="ru-RU" sz="2400" b="1"/>
              <a:t>   Налево и направо.</a:t>
            </a:r>
          </a:p>
        </p:txBody>
      </p:sp>
    </p:spTree>
  </p:cSld>
  <p:clrMapOvr>
    <a:masterClrMapping/>
  </p:clrMapOvr>
  <p:transition advTm="7441"/>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p:cNvSpPr>
            <a:spLocks noGrp="1" noRot="1" noChangeArrowheads="1"/>
          </p:cNvSpPr>
          <p:nvPr>
            <p:ph type="title"/>
          </p:nvPr>
        </p:nvSpPr>
        <p:spPr/>
        <p:txBody>
          <a:bodyPr/>
          <a:lstStyle/>
          <a:p>
            <a:pPr algn="ctr" eaLnBrk="1" hangingPunct="1">
              <a:defRPr/>
            </a:pPr>
            <a:r>
              <a:rPr lang="ru-RU" smtClean="0"/>
              <a:t>СВЕТОФОР - НАСТОЯЩИЙ ДРУГ.     </a:t>
            </a:r>
          </a:p>
        </p:txBody>
      </p:sp>
      <p:pic>
        <p:nvPicPr>
          <p:cNvPr id="6147" name="Picture 6" descr="P1080255"/>
          <p:cNvPicPr>
            <a:picLocks noGrp="1" noChangeAspect="1" noChangeArrowheads="1"/>
          </p:cNvPicPr>
          <p:nvPr>
            <p:ph sz="half" idx="1"/>
          </p:nvPr>
        </p:nvPicPr>
        <p:blipFill>
          <a:blip r:embed="rId2"/>
          <a:stretch>
            <a:fillRect/>
          </a:stretch>
        </p:blipFill>
        <p:spPr>
          <a:xfrm>
            <a:off x="838200" y="2317296"/>
            <a:ext cx="3927475" cy="3366407"/>
          </a:xfrm>
          <a:noFill/>
        </p:spPr>
      </p:pic>
      <p:pic>
        <p:nvPicPr>
          <p:cNvPr id="6148" name="Picture 18" descr="519682392b0d1fc35dfa4b8b4fff137f"/>
          <p:cNvPicPr>
            <a:picLocks noGrp="1" noChangeAspect="1" noChangeArrowheads="1" noCrop="1"/>
          </p:cNvPicPr>
          <p:nvPr>
            <p:ph sz="quarter" idx="2"/>
          </p:nvPr>
        </p:nvPicPr>
        <p:blipFill>
          <a:blip r:embed="rId3"/>
          <a:srcRect/>
          <a:stretch>
            <a:fillRect/>
          </a:stretch>
        </p:blipFill>
        <p:spPr>
          <a:xfrm>
            <a:off x="533400" y="2057400"/>
            <a:ext cx="2286000" cy="508000"/>
          </a:xfrm>
          <a:noFill/>
        </p:spPr>
      </p:pic>
      <p:pic>
        <p:nvPicPr>
          <p:cNvPr id="6150" name="Picture 22" descr="9199b20fc4ced2955bd583b763ba464f"/>
          <p:cNvPicPr>
            <a:picLocks noGrp="1" noChangeAspect="1" noChangeArrowheads="1" noCrop="1"/>
          </p:cNvPicPr>
          <p:nvPr>
            <p:ph sz="quarter" idx="3"/>
          </p:nvPr>
        </p:nvPicPr>
        <p:blipFill>
          <a:blip r:embed="rId4"/>
          <a:srcRect/>
          <a:stretch>
            <a:fillRect/>
          </a:stretch>
        </p:blipFill>
        <p:spPr>
          <a:xfrm>
            <a:off x="7162800" y="1371600"/>
            <a:ext cx="1295400" cy="1204913"/>
          </a:xfrm>
          <a:noFill/>
        </p:spPr>
      </p:pic>
      <p:sp>
        <p:nvSpPr>
          <p:cNvPr id="6149" name="Text Box 7"/>
          <p:cNvSpPr txBox="1">
            <a:spLocks noChangeArrowheads="1"/>
          </p:cNvSpPr>
          <p:nvPr/>
        </p:nvSpPr>
        <p:spPr bwMode="auto">
          <a:xfrm>
            <a:off x="6248400" y="2514600"/>
            <a:ext cx="2895600" cy="3378200"/>
          </a:xfrm>
          <a:prstGeom prst="rect">
            <a:avLst/>
          </a:prstGeom>
          <a:noFill/>
          <a:ln w="9525">
            <a:noFill/>
            <a:miter lim="800000"/>
            <a:headEnd/>
            <a:tailEnd/>
          </a:ln>
        </p:spPr>
        <p:txBody>
          <a:bodyPr>
            <a:spAutoFit/>
          </a:bodyPr>
          <a:lstStyle/>
          <a:p>
            <a:r>
              <a:rPr lang="ru-RU" sz="2400" b="1"/>
              <a:t>Красный свет – он самый строгий.</a:t>
            </a:r>
            <a:br>
              <a:rPr lang="ru-RU" sz="2400" b="1"/>
            </a:br>
            <a:r>
              <a:rPr lang="ru-RU" sz="2400" b="1"/>
              <a:t>Если только он горит,…..</a:t>
            </a:r>
          </a:p>
          <a:p>
            <a:r>
              <a:rPr lang="ru-RU" sz="2400" b="1"/>
              <a:t>Знает Петя, знает Вова, </a:t>
            </a:r>
            <a:br>
              <a:rPr lang="ru-RU" sz="2400" b="1"/>
            </a:br>
            <a:r>
              <a:rPr lang="ru-RU" sz="2400" b="1"/>
              <a:t>Что сейчас их путь закрыт.</a:t>
            </a:r>
          </a:p>
        </p:txBody>
      </p:sp>
    </p:spTree>
  </p:cSld>
  <p:clrMapOvr>
    <a:masterClrMapping/>
  </p:clrMapOvr>
  <p:transition advTm="7410"/>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p:cNvSpPr>
            <a:spLocks noGrp="1" noRot="1" noChangeArrowheads="1"/>
          </p:cNvSpPr>
          <p:nvPr>
            <p:ph type="title" sz="quarter"/>
          </p:nvPr>
        </p:nvSpPr>
        <p:spPr/>
        <p:txBody>
          <a:bodyPr/>
          <a:lstStyle/>
          <a:p>
            <a:pPr algn="ctr" eaLnBrk="1" hangingPunct="1">
              <a:defRPr/>
            </a:pPr>
            <a:r>
              <a:rPr lang="ru-RU" smtClean="0"/>
              <a:t>        СВЕТОФОР – </a:t>
            </a:r>
            <a:br>
              <a:rPr lang="ru-RU" smtClean="0"/>
            </a:br>
            <a:r>
              <a:rPr lang="ru-RU" smtClean="0"/>
              <a:t>НАСТОЯЩИЙ ДРУГ. </a:t>
            </a:r>
          </a:p>
        </p:txBody>
      </p:sp>
      <p:pic>
        <p:nvPicPr>
          <p:cNvPr id="7171" name="Picture 6" descr="P1080260"/>
          <p:cNvPicPr>
            <a:picLocks noGrp="1" noChangeAspect="1" noChangeArrowheads="1"/>
          </p:cNvPicPr>
          <p:nvPr>
            <p:ph sz="quarter" idx="1"/>
          </p:nvPr>
        </p:nvPicPr>
        <p:blipFill>
          <a:blip r:embed="rId2"/>
          <a:stretch>
            <a:fillRect/>
          </a:stretch>
        </p:blipFill>
        <p:spPr>
          <a:xfrm>
            <a:off x="1605890" y="1905000"/>
            <a:ext cx="2392094" cy="2019300"/>
          </a:xfrm>
          <a:noFill/>
        </p:spPr>
      </p:pic>
      <p:sp>
        <p:nvSpPr>
          <p:cNvPr id="12304" name="Rectangle 16"/>
          <p:cNvSpPr>
            <a:spLocks noGrp="1" noRot="1" noChangeArrowheads="1"/>
          </p:cNvSpPr>
          <p:nvPr>
            <p:ph sz="quarter" idx="2"/>
          </p:nvPr>
        </p:nvSpPr>
        <p:spPr>
          <a:xfrm>
            <a:off x="0" y="4838700"/>
            <a:ext cx="3927475" cy="2019300"/>
          </a:xfrm>
        </p:spPr>
        <p:txBody>
          <a:bodyPr/>
          <a:lstStyle/>
          <a:p>
            <a:pPr eaLnBrk="1" hangingPunct="1">
              <a:defRPr/>
            </a:pPr>
            <a:endParaRPr lang="ru-RU" sz="2400" smtClean="0"/>
          </a:p>
        </p:txBody>
      </p:sp>
      <p:pic>
        <p:nvPicPr>
          <p:cNvPr id="7172" name="Picture 10" descr="d1ea4531d113d4f58b929081d381d7b8"/>
          <p:cNvPicPr>
            <a:picLocks noGrp="1" noChangeAspect="1" noChangeArrowheads="1" noCrop="1"/>
          </p:cNvPicPr>
          <p:nvPr>
            <p:ph sz="quarter" idx="3"/>
          </p:nvPr>
        </p:nvPicPr>
        <p:blipFill>
          <a:blip r:embed="rId3"/>
          <a:stretch>
            <a:fillRect/>
          </a:stretch>
        </p:blipFill>
        <p:spPr>
          <a:xfrm>
            <a:off x="2011362" y="4652962"/>
            <a:ext cx="1581150" cy="866775"/>
          </a:xfrm>
          <a:noFill/>
        </p:spPr>
      </p:pic>
      <p:pic>
        <p:nvPicPr>
          <p:cNvPr id="7174" name="Picture 14" descr="a84ffdf39638190943fa8fc8ac20914e"/>
          <p:cNvPicPr>
            <a:picLocks noGrp="1" noChangeAspect="1" noChangeArrowheads="1" noCrop="1"/>
          </p:cNvPicPr>
          <p:nvPr>
            <p:ph sz="quarter" idx="4"/>
          </p:nvPr>
        </p:nvPicPr>
        <p:blipFill>
          <a:blip r:embed="rId4"/>
          <a:srcRect/>
          <a:stretch>
            <a:fillRect/>
          </a:stretch>
        </p:blipFill>
        <p:spPr>
          <a:xfrm>
            <a:off x="1447800" y="3352800"/>
            <a:ext cx="1371600" cy="741363"/>
          </a:xfrm>
          <a:noFill/>
        </p:spPr>
      </p:pic>
      <p:sp>
        <p:nvSpPr>
          <p:cNvPr id="7173" name="Text Box 7"/>
          <p:cNvSpPr txBox="1">
            <a:spLocks noChangeArrowheads="1"/>
          </p:cNvSpPr>
          <p:nvPr/>
        </p:nvSpPr>
        <p:spPr bwMode="auto">
          <a:xfrm>
            <a:off x="6553200" y="2286000"/>
            <a:ext cx="2590800" cy="1917700"/>
          </a:xfrm>
          <a:prstGeom prst="rect">
            <a:avLst/>
          </a:prstGeom>
          <a:noFill/>
          <a:ln w="9525">
            <a:noFill/>
            <a:miter lim="800000"/>
            <a:headEnd/>
            <a:tailEnd/>
          </a:ln>
        </p:spPr>
        <p:txBody>
          <a:bodyPr>
            <a:spAutoFit/>
          </a:bodyPr>
          <a:lstStyle/>
          <a:p>
            <a:r>
              <a:rPr lang="ru-RU" sz="2400" b="1"/>
              <a:t>Подмигнул зеленый свет...</a:t>
            </a:r>
          </a:p>
          <a:p>
            <a:r>
              <a:rPr lang="ru-RU" sz="2400" b="1"/>
              <a:t>Путь открыт! Препятствий нет!</a:t>
            </a:r>
          </a:p>
        </p:txBody>
      </p:sp>
    </p:spTree>
  </p:cSld>
  <p:clrMapOvr>
    <a:masterClrMapping/>
  </p:clrMapOvr>
  <p:transition advTm="7641"/>
  <p:timing>
    <p:tnLst>
      <p:par>
        <p:cTn id="1" dur="indefinite" restart="never" nodeType="tmRoot"/>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4.xml.rels><?xml version="1.0" encoding="UTF-8" standalone="yes"?>
<Relationships xmlns="http://schemas.openxmlformats.org/package/2006/relationships"><Relationship Id="rId1" Type="http://schemas.openxmlformats.org/officeDocument/2006/relationships/image" Target="../media/image5.jpeg"/></Relationships>
</file>

<file path=ppt/theme/_rels/theme5.xml.rels><?xml version="1.0" encoding="UTF-8" standalone="yes"?>
<Relationships xmlns="http://schemas.openxmlformats.org/package/2006/relationships"><Relationship Id="rId1" Type="http://schemas.openxmlformats.org/officeDocument/2006/relationships/image" Target="../media/image6.jpeg"/></Relationships>
</file>

<file path=ppt/theme/_rels/them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ехническая">
  <a:themeElements>
    <a:clrScheme name="Техническая">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Техническая">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Техническая">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3.xml><?xml version="1.0" encoding="utf-8"?>
<a:theme xmlns:a="http://schemas.openxmlformats.org/drawingml/2006/main" name="Бумажная">
  <a:themeElements>
    <a:clrScheme name="Обычная">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Бумажная">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4.xml><?xml version="1.0" encoding="utf-8"?>
<a:theme xmlns:a="http://schemas.openxmlformats.org/drawingml/2006/main" name="Аспект">
  <a:themeElements>
    <a:clrScheme name="Справедливость">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Аспект">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Аспект">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5.xml><?xml version="1.0" encoding="utf-8"?>
<a:theme xmlns:a="http://schemas.openxmlformats.org/drawingml/2006/main" name="Солнцестояние">
  <a:themeElements>
    <a:clrScheme name="Эркер">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6.xml><?xml version="1.0" encoding="utf-8"?>
<a:theme xmlns:a="http://schemas.openxmlformats.org/drawingml/2006/main" name="1_Трек">
  <a:themeElements>
    <a:clrScheme name="Изящная">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7.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13</TotalTime>
  <Words>2945</Words>
  <Application>Microsoft Office PowerPoint</Application>
  <PresentationFormat>Экран (4:3)</PresentationFormat>
  <Paragraphs>429</Paragraphs>
  <Slides>119</Slides>
  <Notes>1</Notes>
  <HiddenSlides>0</HiddenSlides>
  <MMClips>24</MMClips>
  <ScaleCrop>false</ScaleCrop>
  <HeadingPairs>
    <vt:vector size="4" baseType="variant">
      <vt:variant>
        <vt:lpstr>Тема</vt:lpstr>
      </vt:variant>
      <vt:variant>
        <vt:i4>6</vt:i4>
      </vt:variant>
      <vt:variant>
        <vt:lpstr>Заголовки слайдов</vt:lpstr>
      </vt:variant>
      <vt:variant>
        <vt:i4>119</vt:i4>
      </vt:variant>
    </vt:vector>
  </HeadingPairs>
  <TitlesOfParts>
    <vt:vector size="125" baseType="lpstr">
      <vt:lpstr>Техническая</vt:lpstr>
      <vt:lpstr>Трек</vt:lpstr>
      <vt:lpstr>Бумажная</vt:lpstr>
      <vt:lpstr>Аспект</vt:lpstr>
      <vt:lpstr>Солнцестояние</vt:lpstr>
      <vt:lpstr>1_Трек</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История развития транспорта.</vt:lpstr>
      <vt:lpstr>Слайд 52</vt:lpstr>
      <vt:lpstr>Слайд 53</vt:lpstr>
      <vt:lpstr>виды транспортных средств, их классификация.</vt:lpstr>
      <vt:lpstr>Воздушный</vt:lpstr>
      <vt:lpstr>Наземный транспорт  </vt:lpstr>
      <vt:lpstr>Водный</vt:lpstr>
      <vt:lpstr> подземный железнодорожный </vt:lpstr>
      <vt:lpstr>Участники дорожного движения </vt:lpstr>
      <vt:lpstr>Пассажир! Веди себя достойно. </vt:lpstr>
      <vt:lpstr>На проезжей части дороги нельзя : </vt:lpstr>
      <vt:lpstr>Какие  могут  быть   последствия?</vt:lpstr>
      <vt:lpstr>ДОРОЖНЫЕ ЗНАКИ</vt:lpstr>
      <vt:lpstr>Слайд 64</vt:lpstr>
      <vt:lpstr>Слайд 65</vt:lpstr>
      <vt:lpstr>Предупреждающие Знаки </vt:lpstr>
      <vt:lpstr>Слайд 67</vt:lpstr>
      <vt:lpstr>предписывающие </vt:lpstr>
      <vt:lpstr>Слайд 69</vt:lpstr>
      <vt:lpstr>РОДИТЕЛЯМ -  О ПРАВИЛАХ ДОРОЖНОГО ДВИЖЕНИЯ</vt:lpstr>
      <vt:lpstr>Слайд 71</vt:lpstr>
      <vt:lpstr>ПРИЧИНЫ ДОРОЖНО –     ТРАНСПОРТНЫХ ПРОИСШЕСТВИЙ</vt:lpstr>
      <vt:lpstr>ПРИЧИНЫ ДОРОЖНО –     ТРАНСПОРТНЫХ ПРОИСШЕСТВИЙ</vt:lpstr>
      <vt:lpstr>ПРИЧИНЫ ДОРОЖНО –     ТРАНСПОРТНЫХ ПРОИСШЕСТВИЙ</vt:lpstr>
      <vt:lpstr>ПРИЧИНЫ ДОРОЖНО –     ТРАНСПОРТНЫХ ПРОИСШЕСТВИЙ</vt:lpstr>
      <vt:lpstr>ПРИЧИНЫ ДОРОЖНО –     ТРАНСПОРТНЫХ ПРОИСШЕСТВИЙ</vt:lpstr>
      <vt:lpstr> ПРИЧИНЫ ДОРОЖНО –     ТРАНСПОРТНЫХ ПРОИСШЕСТВИЙ  </vt:lpstr>
      <vt:lpstr>ПРИЧИНЫ ДОРОЖНО –     ТРАНСПОРТНЫХ ПРОИСШЕСТВИЙ</vt:lpstr>
      <vt:lpstr>ПРИЧИНЫ ДОРОЖНО –     ТРАНСПОРТНЫХ ПРОИСШЕСТВИЙ</vt:lpstr>
      <vt:lpstr>Слайд 80</vt:lpstr>
      <vt:lpstr>При выходе из дома </vt:lpstr>
      <vt:lpstr>   При движении по тротуару</vt:lpstr>
      <vt:lpstr>При движении по тротуару</vt:lpstr>
      <vt:lpstr>Готовясь перейти дорогу  </vt:lpstr>
      <vt:lpstr>Готовясь перейти дорогу</vt:lpstr>
      <vt:lpstr>   При переходе проезжей части   </vt:lpstr>
      <vt:lpstr>При переходе проезжей части</vt:lpstr>
      <vt:lpstr>При переходе проезжей части</vt:lpstr>
      <vt:lpstr>При посадке и высадке из транспорта</vt:lpstr>
      <vt:lpstr>СОБЛЮДАТЬ ПРАВИЛА НЕОБХОДИМО И В АВТОМОБИЛЕ </vt:lpstr>
      <vt:lpstr>СОБЛЮДАТЬ ПРАВИЛА НЕОБХОДИМО И В АВТОМОБИЛЕ </vt:lpstr>
      <vt:lpstr>СОБЛЮДАТЬ ПРАВИЛА НЕОБХОДИМО И В АВТОМОБИЛЕ</vt:lpstr>
      <vt:lpstr>СОБЛЮДАТЬ ПРАВИЛА НЕОБХОДИМО И В АВТОМОБИЛЕ </vt:lpstr>
      <vt:lpstr>СОБЛЮДАТЬ ПРАВИЛА НЕОБХОДИМО И В АВТОМОБИЛЕ </vt:lpstr>
      <vt:lpstr>Помните</vt:lpstr>
      <vt:lpstr>"В школу - по безопасной                        дороге".</vt:lpstr>
      <vt:lpstr>Переходи улицу только по пешеходному переходу.   </vt:lpstr>
      <vt:lpstr>СВЕТОФОР - НАСТОЯЩИЙ ДРУГ.     </vt:lpstr>
      <vt:lpstr>        СВЕТОФОР –  НАСТОЯЩИЙ ДРУГ. </vt:lpstr>
      <vt:lpstr>СВЕТОФОР –  НАСТОЯЩИЙ ДРУГ.</vt:lpstr>
      <vt:lpstr>Можешь переходить улицу!      </vt:lpstr>
      <vt:lpstr>"В школу - по безопасной                        дороге".</vt:lpstr>
      <vt:lpstr>"В школу - по безопасной                        дороге".</vt:lpstr>
      <vt:lpstr>ФИЛОСОФИЯ СОХРАНЕНИЯ ЖИЗНИ</vt:lpstr>
      <vt:lpstr>Слайд 105</vt:lpstr>
      <vt:lpstr>Слайд 106</vt:lpstr>
      <vt:lpstr>Слайд 107</vt:lpstr>
      <vt:lpstr>Слайд 108</vt:lpstr>
      <vt:lpstr>Слайд 109</vt:lpstr>
      <vt:lpstr>Слайд 110</vt:lpstr>
      <vt:lpstr>Слайд 111</vt:lpstr>
      <vt:lpstr>Слайд 112</vt:lpstr>
      <vt:lpstr>Слайд 113</vt:lpstr>
      <vt:lpstr>Слайд 114</vt:lpstr>
      <vt:lpstr>Слайд 115</vt:lpstr>
      <vt:lpstr>Слайд 116</vt:lpstr>
      <vt:lpstr>Слайд 117</vt:lpstr>
      <vt:lpstr>Слайд 118</vt:lpstr>
      <vt:lpstr>Слайд 119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Пользователь</dc:creator>
  <cp:lastModifiedBy>Пользователь</cp:lastModifiedBy>
  <cp:revision>2</cp:revision>
  <dcterms:created xsi:type="dcterms:W3CDTF">2014-10-13T06:07:18Z</dcterms:created>
  <dcterms:modified xsi:type="dcterms:W3CDTF">2014-10-20T12:53:45Z</dcterms:modified>
</cp:coreProperties>
</file>