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0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CFE6F9"/>
    <a:srgbClr val="A6CD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D5F6C-A04E-4F12-99ED-42D14FF2C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1688-C238-4C0C-9ABC-1A1012B4E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6CD0-018A-4895-BF56-CB8693C11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367C1-F78C-4C86-A279-CA622858A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6E5F9-0093-45FC-A9E9-6C8B2A833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D0326-8D43-4898-9A0B-42F0D9CEA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7C732-7758-4A24-A777-D859E74AC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CF7F8-A376-4B05-A539-0C80498CC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9D9C1-AB90-4D21-A877-6165A20C1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19C6F-7662-450A-8A71-C314A6C17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AB3F8-A0B0-445B-A0CA-9E0428B13A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7D3D2CE-C290-4C6E-882B-9DEF9D5C2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4"/>
          <p:cNvSpPr>
            <a:spLocks noChangeArrowheads="1"/>
          </p:cNvSpPr>
          <p:nvPr/>
        </p:nvSpPr>
        <p:spPr bwMode="auto">
          <a:xfrm>
            <a:off x="3429000" y="1219200"/>
            <a:ext cx="5715000" cy="4800600"/>
          </a:xfrm>
          <a:prstGeom prst="ellipse">
            <a:avLst/>
          </a:prstGeom>
          <a:solidFill>
            <a:srgbClr val="CFE6F9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962400" y="1600200"/>
            <a:ext cx="4495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>
                <a:solidFill>
                  <a:schemeClr val="accent2"/>
                </a:solidFill>
              </a:rPr>
              <a:t>Советы Мудрого Филина.</a:t>
            </a:r>
          </a:p>
          <a:p>
            <a:pPr algn="ctr">
              <a:spcBef>
                <a:spcPct val="50000"/>
              </a:spcBef>
            </a:pPr>
            <a:r>
              <a:rPr lang="ru-RU" sz="4000" b="1" i="1">
                <a:solidFill>
                  <a:schemeClr val="accent2"/>
                </a:solidFill>
              </a:rPr>
              <a:t>Правила поведения на водоемах.</a:t>
            </a: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381000" y="381000"/>
            <a:ext cx="274796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>
            <a:hlinkClick r:id="rId3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88900" tIns="25400" rIns="88900" bIns="50800" anchor="ctr" anchorCtr="1"/>
          <a:lstStyle/>
          <a:p>
            <a:pPr algn="ctr">
              <a:defRPr/>
            </a:pPr>
            <a:r>
              <a:rPr lang="en-US" sz="2000" u="sng">
                <a:solidFill>
                  <a:srgbClr val="3333CC"/>
                </a:solidFill>
              </a:rPr>
              <a:t>900igr.net</a:t>
            </a:r>
            <a:endParaRPr lang="ru-RU" sz="2000" u="sng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3883025" cy="536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105400" y="1219200"/>
            <a:ext cx="3200400" cy="5121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На замерзших озерах </a:t>
            </a:r>
          </a:p>
          <a:p>
            <a:pPr>
              <a:spcBef>
                <a:spcPct val="50000"/>
              </a:spcBef>
            </a:pPr>
            <a:r>
              <a:rPr lang="ru-RU" sz="2000"/>
              <a:t>Лед бывает непрочен, </a:t>
            </a:r>
          </a:p>
          <a:p>
            <a:pPr>
              <a:spcBef>
                <a:spcPct val="50000"/>
              </a:spcBef>
            </a:pPr>
            <a:r>
              <a:rPr lang="ru-RU" sz="2000"/>
              <a:t>И ходить по такому Безответственно очень! Водоемы опасны: </a:t>
            </a:r>
          </a:p>
          <a:p>
            <a:pPr>
              <a:spcBef>
                <a:spcPct val="50000"/>
              </a:spcBef>
            </a:pPr>
            <a:r>
              <a:rPr lang="ru-RU" sz="2000"/>
              <a:t>Может лед провалиться, </a:t>
            </a:r>
          </a:p>
          <a:p>
            <a:pPr>
              <a:spcBef>
                <a:spcPct val="50000"/>
              </a:spcBef>
            </a:pPr>
            <a:r>
              <a:rPr lang="ru-RU" sz="2000"/>
              <a:t>И спасать вас напрасно</a:t>
            </a:r>
          </a:p>
          <a:p>
            <a:pPr>
              <a:spcBef>
                <a:spcPct val="50000"/>
              </a:spcBef>
            </a:pPr>
            <a:r>
              <a:rPr lang="ru-RU" sz="2000"/>
              <a:t> Вся округа примчится... Ведь почти невозможно </a:t>
            </a:r>
          </a:p>
          <a:p>
            <a:pPr>
              <a:spcBef>
                <a:spcPct val="50000"/>
              </a:spcBef>
            </a:pPr>
            <a:r>
              <a:rPr lang="ru-RU" sz="2000"/>
              <a:t>К полынье подобраться — Из воды будет сложно </a:t>
            </a:r>
          </a:p>
          <a:p>
            <a:pPr>
              <a:spcBef>
                <a:spcPct val="50000"/>
              </a:spcBef>
            </a:pPr>
            <a:r>
              <a:rPr lang="ru-RU" sz="2000"/>
              <a:t>Вас вытаскивать, братцы.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5783263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867400" y="304800"/>
            <a:ext cx="2667000" cy="6035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Если вы в лодке поплыть захотите, </a:t>
            </a:r>
          </a:p>
          <a:p>
            <a:pPr>
              <a:spcBef>
                <a:spcPct val="50000"/>
              </a:spcBef>
            </a:pPr>
            <a:r>
              <a:rPr lang="ru-RU" sz="2000"/>
              <a:t>То обязательно,</a:t>
            </a:r>
          </a:p>
          <a:p>
            <a:pPr>
              <a:spcBef>
                <a:spcPct val="50000"/>
              </a:spcBef>
            </a:pPr>
            <a:r>
              <a:rPr lang="ru-RU" sz="2000"/>
              <a:t> дети, учтите: </a:t>
            </a:r>
          </a:p>
          <a:p>
            <a:pPr>
              <a:spcBef>
                <a:spcPct val="50000"/>
              </a:spcBef>
            </a:pPr>
            <a:r>
              <a:rPr lang="ru-RU" sz="2000"/>
              <a:t>Можно кататься весь день, до заката, Только раскачивать лодку не надо, </a:t>
            </a:r>
          </a:p>
          <a:p>
            <a:pPr>
              <a:spcBef>
                <a:spcPct val="50000"/>
              </a:spcBef>
            </a:pPr>
            <a:r>
              <a:rPr lang="ru-RU" sz="2000"/>
              <a:t>И за красивым цветком не тянуться -Может суденышко перевернуться... Всплыть не сумеешь - тогда быть беде!</a:t>
            </a:r>
          </a:p>
          <a:p>
            <a:pPr>
              <a:spcBef>
                <a:spcPct val="50000"/>
              </a:spcBef>
            </a:pPr>
            <a:r>
              <a:rPr lang="ru-RU" sz="2000"/>
              <a:t> Будь осторожен всегда на воде!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"/>
            <a:ext cx="4168775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486400" y="0"/>
            <a:ext cx="3048000" cy="6492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Ура! Весна и ледоход! Плывет, плывет </a:t>
            </a:r>
          </a:p>
          <a:p>
            <a:r>
              <a:rPr lang="ru-RU" sz="2000"/>
              <a:t>по речке лед...</a:t>
            </a:r>
          </a:p>
          <a:p>
            <a:r>
              <a:rPr lang="ru-RU" sz="2000"/>
              <a:t>Глядят ребята там и тут, Как льдины </a:t>
            </a:r>
          </a:p>
          <a:p>
            <a:r>
              <a:rPr lang="ru-RU" sz="2000"/>
              <a:t>по воде плывут.</a:t>
            </a:r>
          </a:p>
          <a:p>
            <a:r>
              <a:rPr lang="ru-RU" sz="2000"/>
              <a:t>Ну чем тебе не корабли!</a:t>
            </a:r>
          </a:p>
          <a:p>
            <a:r>
              <a:rPr lang="ru-RU" sz="2000"/>
              <a:t>Но нет! – </a:t>
            </a:r>
          </a:p>
          <a:p>
            <a:r>
              <a:rPr lang="ru-RU" sz="2000"/>
              <a:t>не уходи с земли!</a:t>
            </a:r>
          </a:p>
          <a:p>
            <a:r>
              <a:rPr lang="ru-RU" sz="2000"/>
              <a:t>На лед коварный </a:t>
            </a:r>
          </a:p>
          <a:p>
            <a:r>
              <a:rPr lang="ru-RU" sz="2000"/>
              <a:t>не ступай,</a:t>
            </a:r>
          </a:p>
          <a:p>
            <a:r>
              <a:rPr lang="ru-RU" sz="2000"/>
              <a:t>Опасно это - так и знай! Такой корабль перевернется, </a:t>
            </a:r>
          </a:p>
          <a:p>
            <a:r>
              <a:rPr lang="ru-RU" sz="2000"/>
              <a:t>На части может расколоться </a:t>
            </a:r>
          </a:p>
          <a:p>
            <a:r>
              <a:rPr lang="ru-RU" sz="2000"/>
              <a:t>Иль унесет</a:t>
            </a:r>
          </a:p>
          <a:p>
            <a:r>
              <a:rPr lang="ru-RU" sz="2000"/>
              <a:t> на центр реки...</a:t>
            </a:r>
          </a:p>
          <a:p>
            <a:r>
              <a:rPr lang="ru-RU" sz="2000"/>
              <a:t>Весной от речки </a:t>
            </a:r>
          </a:p>
          <a:p>
            <a:r>
              <a:rPr lang="ru-RU" sz="2000"/>
              <a:t>прочь беги!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43624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943600" y="457200"/>
            <a:ext cx="2514600" cy="5883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Зима! </a:t>
            </a:r>
          </a:p>
          <a:p>
            <a:pPr>
              <a:spcBef>
                <a:spcPct val="50000"/>
              </a:spcBef>
            </a:pPr>
            <a:r>
              <a:rPr lang="ru-RU" sz="2000"/>
              <a:t>Скорее на коньки! Какие славные деньки! </a:t>
            </a:r>
          </a:p>
          <a:p>
            <a:pPr>
              <a:spcBef>
                <a:spcPct val="50000"/>
              </a:spcBef>
            </a:pPr>
            <a:r>
              <a:rPr lang="ru-RU" sz="2000"/>
              <a:t>Но выходить на лед нельзя, </a:t>
            </a:r>
          </a:p>
          <a:p>
            <a:pPr>
              <a:spcBef>
                <a:spcPct val="50000"/>
              </a:spcBef>
            </a:pPr>
            <a:r>
              <a:rPr lang="ru-RU" sz="2000"/>
              <a:t>Пока непрочен он, друзья, </a:t>
            </a:r>
          </a:p>
          <a:p>
            <a:pPr>
              <a:spcBef>
                <a:spcPct val="50000"/>
              </a:spcBef>
            </a:pPr>
            <a:r>
              <a:rPr lang="ru-RU" sz="2000"/>
              <a:t>Когда есть</a:t>
            </a:r>
          </a:p>
          <a:p>
            <a:pPr>
              <a:spcBef>
                <a:spcPct val="50000"/>
              </a:spcBef>
            </a:pPr>
            <a:r>
              <a:rPr lang="ru-RU" sz="2000"/>
              <a:t> трещины на нем, Когда вдруг потеплело днем... Провалишься - придет беда: </a:t>
            </a:r>
          </a:p>
          <a:p>
            <a:pPr>
              <a:spcBef>
                <a:spcPct val="50000"/>
              </a:spcBef>
            </a:pPr>
            <a:r>
              <a:rPr lang="ru-RU" sz="2000"/>
              <a:t>Зимой холодная вода...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3324225" cy="317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876800" y="60325"/>
            <a:ext cx="3429000" cy="6797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Катятся волны </a:t>
            </a:r>
          </a:p>
          <a:p>
            <a:r>
              <a:rPr lang="ru-RU" sz="2000"/>
              <a:t>от лодок с судами... Спорить не стоит с такими волнами! </a:t>
            </a:r>
          </a:p>
          <a:p>
            <a:r>
              <a:rPr lang="ru-RU" sz="2000"/>
              <a:t>Ты по возможности</a:t>
            </a:r>
          </a:p>
          <a:p>
            <a:r>
              <a:rPr lang="ru-RU" sz="2000"/>
              <a:t> их избегай, </a:t>
            </a:r>
          </a:p>
          <a:p>
            <a:r>
              <a:rPr lang="ru-RU" sz="2000"/>
              <a:t>Близко к корабликам </a:t>
            </a:r>
          </a:p>
          <a:p>
            <a:r>
              <a:rPr lang="ru-RU" sz="2000"/>
              <a:t>не подплывай:</a:t>
            </a:r>
          </a:p>
          <a:p>
            <a:r>
              <a:rPr lang="ru-RU" sz="2000"/>
              <a:t> Сверху пловца разглядеть очень сложно,</a:t>
            </a:r>
          </a:p>
          <a:p>
            <a:r>
              <a:rPr lang="ru-RU" sz="2000"/>
              <a:t> Затормозить на воде невозможно: </a:t>
            </a:r>
          </a:p>
          <a:p>
            <a:r>
              <a:rPr lang="ru-RU" sz="2000"/>
              <a:t>Может водой с головою накрыть, </a:t>
            </a:r>
          </a:p>
          <a:p>
            <a:r>
              <a:rPr lang="ru-RU" sz="2000"/>
              <a:t>Может дыхание перехватить...</a:t>
            </a:r>
          </a:p>
          <a:p>
            <a:r>
              <a:rPr lang="ru-RU" sz="2000"/>
              <a:t>Будет печальным финал, вероятно:</a:t>
            </a:r>
          </a:p>
          <a:p>
            <a:r>
              <a:rPr lang="ru-RU" sz="2000"/>
              <a:t>Вряд ли ты сможешь вернуться обратно...</a:t>
            </a:r>
          </a:p>
          <a:p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04800"/>
            <a:ext cx="5581650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14600" y="3429000"/>
            <a:ext cx="4495800" cy="2835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Пляж буйками окружен</a:t>
            </a:r>
          </a:p>
          <a:p>
            <a:r>
              <a:rPr lang="ru-RU" sz="2000"/>
              <a:t>От судов, коряг и волн.</a:t>
            </a:r>
          </a:p>
          <a:p>
            <a:r>
              <a:rPr lang="ru-RU" sz="2000"/>
              <a:t>Значит, можно здесь купаться,</a:t>
            </a:r>
          </a:p>
          <a:p>
            <a:r>
              <a:rPr lang="ru-RU" sz="2000"/>
              <a:t>Ничего не опасаться.</a:t>
            </a:r>
          </a:p>
          <a:p>
            <a:endParaRPr lang="ru-RU" sz="2000"/>
          </a:p>
          <a:p>
            <a:r>
              <a:rPr lang="ru-RU" sz="2000"/>
              <a:t>Веселитесь, как хотите,</a:t>
            </a:r>
          </a:p>
          <a:p>
            <a:r>
              <a:rPr lang="ru-RU" sz="2000"/>
              <a:t>Но, пожалуйста, учтите:</a:t>
            </a:r>
          </a:p>
          <a:p>
            <a:r>
              <a:rPr lang="ru-RU" sz="2000"/>
              <a:t>Чтобы жизнь не потерять –</a:t>
            </a:r>
          </a:p>
          <a:p>
            <a:r>
              <a:rPr lang="ru-RU" sz="2000"/>
              <a:t>За буйки не заплывать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3740150" cy="533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876800" y="1981200"/>
            <a:ext cx="3352800" cy="2835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На высоком берегу,</a:t>
            </a:r>
          </a:p>
          <a:p>
            <a:r>
              <a:rPr lang="ru-RU" sz="2000"/>
              <a:t>Дети, не играйте!</a:t>
            </a:r>
          </a:p>
          <a:p>
            <a:r>
              <a:rPr lang="ru-RU" sz="2000"/>
              <a:t>Из-под ног уйти земля</a:t>
            </a:r>
          </a:p>
          <a:p>
            <a:r>
              <a:rPr lang="ru-RU" sz="2000"/>
              <a:t>Может, так и знайте!</a:t>
            </a:r>
          </a:p>
          <a:p>
            <a:endParaRPr lang="ru-RU" sz="2000"/>
          </a:p>
          <a:p>
            <a:r>
              <a:rPr lang="ru-RU" sz="2000"/>
              <a:t>И с обрыва прямо вниз</a:t>
            </a:r>
          </a:p>
          <a:p>
            <a:r>
              <a:rPr lang="ru-RU" sz="2000"/>
              <a:t> В воду полетите... </a:t>
            </a:r>
          </a:p>
          <a:p>
            <a:r>
              <a:rPr lang="ru-RU" sz="2000"/>
              <a:t>И останется кричать: </a:t>
            </a:r>
          </a:p>
          <a:p>
            <a:r>
              <a:rPr lang="ru-RU" sz="2000"/>
              <a:t>«Люди, помогите!!!»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5676900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867400" y="838200"/>
            <a:ext cx="2895600" cy="55784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Весело качаться</a:t>
            </a:r>
          </a:p>
          <a:p>
            <a:r>
              <a:rPr lang="ru-RU" sz="2000"/>
              <a:t>детям на волнах, </a:t>
            </a:r>
          </a:p>
          <a:p>
            <a:r>
              <a:rPr lang="ru-RU" sz="2000"/>
              <a:t>На цветных матрасах,</a:t>
            </a:r>
          </a:p>
          <a:p>
            <a:r>
              <a:rPr lang="ru-RU" sz="2000"/>
              <a:t>надувных кругах. </a:t>
            </a:r>
          </a:p>
          <a:p>
            <a:r>
              <a:rPr lang="ru-RU" sz="2000"/>
              <a:t>Только непременно</a:t>
            </a:r>
          </a:p>
          <a:p>
            <a:r>
              <a:rPr lang="ru-RU" sz="2000"/>
              <a:t>вы должны узнать:</a:t>
            </a:r>
          </a:p>
          <a:p>
            <a:r>
              <a:rPr lang="ru-RU" sz="2000"/>
              <a:t> Далеко не надо</a:t>
            </a:r>
          </a:p>
          <a:p>
            <a:r>
              <a:rPr lang="ru-RU" sz="2000"/>
              <a:t>в воду заплывать! </a:t>
            </a:r>
          </a:p>
          <a:p>
            <a:r>
              <a:rPr lang="ru-RU" sz="2000"/>
              <a:t>Может прохудиться</a:t>
            </a:r>
          </a:p>
          <a:p>
            <a:r>
              <a:rPr lang="ru-RU" sz="2000"/>
              <a:t>круг или матрас...</a:t>
            </a:r>
          </a:p>
          <a:p>
            <a:r>
              <a:rPr lang="ru-RU" sz="2000"/>
              <a:t> Кто спасти успеет</a:t>
            </a:r>
          </a:p>
          <a:p>
            <a:r>
              <a:rPr lang="ru-RU" sz="2000"/>
              <a:t>из пучины вас? </a:t>
            </a:r>
          </a:p>
          <a:p>
            <a:r>
              <a:rPr lang="ru-RU" sz="2000"/>
              <a:t>И перевернуться</a:t>
            </a:r>
          </a:p>
          <a:p>
            <a:r>
              <a:rPr lang="ru-RU" sz="2000"/>
              <a:t>на волнах легко... </a:t>
            </a:r>
          </a:p>
          <a:p>
            <a:r>
              <a:rPr lang="ru-RU" sz="2000"/>
              <a:t>Так что не советуем</a:t>
            </a:r>
          </a:p>
          <a:p>
            <a:r>
              <a:rPr lang="ru-RU" sz="2000"/>
              <a:t>плавать далеко!</a:t>
            </a:r>
          </a:p>
          <a:p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828800"/>
            <a:ext cx="4419600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3810000" cy="4968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На самодельном плоту по воде Едут мальчишки вдогонку мечте. Трое матросов, </a:t>
            </a:r>
          </a:p>
          <a:p>
            <a:r>
              <a:rPr lang="ru-RU" sz="2000"/>
              <a:t>один капитан </a:t>
            </a:r>
          </a:p>
          <a:p>
            <a:r>
              <a:rPr lang="ru-RU" sz="2000"/>
              <a:t>Мчатся на поиски сказочных стран... </a:t>
            </a:r>
          </a:p>
          <a:p>
            <a:r>
              <a:rPr lang="ru-RU" sz="2000"/>
              <a:t>Только разъехались </a:t>
            </a:r>
          </a:p>
          <a:p>
            <a:r>
              <a:rPr lang="ru-RU" sz="2000"/>
              <a:t>бревна в плоту </a:t>
            </a:r>
          </a:p>
          <a:p>
            <a:r>
              <a:rPr lang="ru-RU" sz="2000"/>
              <a:t>И не догнали мальчишки мечту... Очень опасно с рекою шутить </a:t>
            </a:r>
          </a:p>
          <a:p>
            <a:r>
              <a:rPr lang="ru-RU" sz="2000" b="1" i="1">
                <a:latin typeface="Times New Roman" pitchFamily="18" charset="0"/>
              </a:rPr>
              <a:t>И </a:t>
            </a:r>
            <a:r>
              <a:rPr lang="ru-RU" sz="2000"/>
              <a:t>на плоту за мечтою поплыть.</a:t>
            </a:r>
          </a:p>
          <a:p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4495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562600" y="914400"/>
            <a:ext cx="3124200" cy="46640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Около сточной трубы </a:t>
            </a:r>
          </a:p>
          <a:p>
            <a:pPr>
              <a:spcBef>
                <a:spcPct val="50000"/>
              </a:spcBef>
            </a:pPr>
            <a:r>
              <a:rPr lang="ru-RU" sz="2000"/>
              <a:t>не купайтесь –</a:t>
            </a:r>
          </a:p>
          <a:p>
            <a:pPr>
              <a:spcBef>
                <a:spcPct val="50000"/>
              </a:spcBef>
            </a:pPr>
            <a:r>
              <a:rPr lang="ru-RU" sz="2000"/>
              <a:t>Может вас прямо в трубу затянуть...</a:t>
            </a:r>
          </a:p>
          <a:p>
            <a:pPr>
              <a:spcBef>
                <a:spcPct val="50000"/>
              </a:spcBef>
            </a:pPr>
            <a:r>
              <a:rPr lang="ru-RU" sz="2000"/>
              <a:t> И не получится, </a:t>
            </a:r>
          </a:p>
          <a:p>
            <a:pPr>
              <a:spcBef>
                <a:spcPct val="50000"/>
              </a:spcBef>
            </a:pPr>
            <a:r>
              <a:rPr lang="ru-RU" sz="2000"/>
              <a:t>как ни старайтесь, Вынырнуть вверх, </a:t>
            </a:r>
          </a:p>
          <a:p>
            <a:pPr>
              <a:spcBef>
                <a:spcPct val="50000"/>
              </a:spcBef>
            </a:pPr>
            <a:r>
              <a:rPr lang="ru-RU" sz="2000"/>
              <a:t>чтобы воздух глотнуть... Очень опасно –</a:t>
            </a:r>
          </a:p>
          <a:p>
            <a:pPr>
              <a:spcBef>
                <a:spcPct val="50000"/>
              </a:spcBef>
            </a:pPr>
            <a:r>
              <a:rPr lang="ru-RU" sz="2000"/>
              <a:t> запомните, братцы! -Рядом со сточной трубой развлекаться!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81000"/>
            <a:ext cx="45720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3581400" cy="4968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Если развлекаться</a:t>
            </a:r>
          </a:p>
          <a:p>
            <a:r>
              <a:rPr lang="ru-RU" sz="2000"/>
              <a:t>будешь на воде, </a:t>
            </a:r>
          </a:p>
          <a:p>
            <a:r>
              <a:rPr lang="ru-RU" sz="2000"/>
              <a:t>Проследи, чтоб шутка</a:t>
            </a:r>
          </a:p>
          <a:p>
            <a:r>
              <a:rPr lang="ru-RU" sz="2000"/>
              <a:t>не вела к беде...</a:t>
            </a:r>
          </a:p>
          <a:p>
            <a:r>
              <a:rPr lang="ru-RU" sz="2000"/>
              <a:t>Не топи другого –</a:t>
            </a:r>
          </a:p>
          <a:p>
            <a:r>
              <a:rPr lang="ru-RU" sz="2000"/>
              <a:t> может оказаться, </a:t>
            </a:r>
          </a:p>
          <a:p>
            <a:r>
              <a:rPr lang="ru-RU" sz="2000"/>
              <a:t>Что воды случится</a:t>
            </a:r>
          </a:p>
          <a:p>
            <a:r>
              <a:rPr lang="ru-RU" sz="2000"/>
              <a:t> другу наглотаться, </a:t>
            </a:r>
          </a:p>
          <a:p>
            <a:r>
              <a:rPr lang="ru-RU" sz="2000"/>
              <a:t>Он запаникует, вырываться станет –</a:t>
            </a:r>
          </a:p>
          <a:p>
            <a:r>
              <a:rPr lang="ru-RU" sz="2000"/>
              <a:t>И тебя с собою под воду затянет! </a:t>
            </a:r>
          </a:p>
          <a:p>
            <a:r>
              <a:rPr lang="ru-RU" sz="2000"/>
              <a:t>И игра такая</a:t>
            </a:r>
          </a:p>
          <a:p>
            <a:r>
              <a:rPr lang="ru-RU" sz="2000"/>
              <a:t>грустно завершится...</a:t>
            </a:r>
          </a:p>
          <a:p>
            <a:r>
              <a:rPr lang="ru-RU" sz="2000"/>
              <a:t> Мы вам не желаем</a:t>
            </a:r>
          </a:p>
          <a:p>
            <a:r>
              <a:rPr lang="ru-RU" sz="2000"/>
              <a:t>в речке утопиться!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724400" y="3352800"/>
            <a:ext cx="3276600" cy="34448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Не надо безобразничать </a:t>
            </a:r>
          </a:p>
          <a:p>
            <a:r>
              <a:rPr lang="ru-RU" sz="2000"/>
              <a:t>И делать дырки в круге; </a:t>
            </a:r>
          </a:p>
          <a:p>
            <a:r>
              <a:rPr lang="ru-RU" sz="2000"/>
              <a:t>Не стоит жизнью рисковать Ни другу, ни подруге.</a:t>
            </a:r>
          </a:p>
          <a:p>
            <a:r>
              <a:rPr lang="ru-RU" sz="2000"/>
              <a:t> Но если ты, но если ты Шалун и злой проказник -Недалеко и до беды: Дырявый круг опасен.</a:t>
            </a:r>
          </a:p>
          <a:p>
            <a:r>
              <a:rPr lang="ru-RU" sz="2000"/>
              <a:t/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3811588" cy="574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181600" y="1143000"/>
            <a:ext cx="3505200" cy="40544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И большим, и детям</a:t>
            </a:r>
          </a:p>
          <a:p>
            <a:r>
              <a:rPr lang="ru-RU" sz="2000"/>
              <a:t>Хочется сказать:</a:t>
            </a:r>
          </a:p>
          <a:p>
            <a:r>
              <a:rPr lang="ru-RU" sz="2000"/>
              <a:t>В незнакомом месте</a:t>
            </a:r>
          </a:p>
          <a:p>
            <a:r>
              <a:rPr lang="ru-RU" sz="2000"/>
              <a:t>Вам нельзя нырять!</a:t>
            </a:r>
          </a:p>
          <a:p>
            <a:r>
              <a:rPr lang="ru-RU" sz="2000"/>
              <a:t>Может очень мелкой</a:t>
            </a:r>
          </a:p>
          <a:p>
            <a:r>
              <a:rPr lang="ru-RU" sz="2000"/>
              <a:t>Речка оказаться...</a:t>
            </a:r>
          </a:p>
          <a:p>
            <a:endParaRPr lang="ru-RU" sz="2000"/>
          </a:p>
          <a:p>
            <a:r>
              <a:rPr lang="ru-RU" sz="2000"/>
              <a:t>А в песок опасно</a:t>
            </a:r>
          </a:p>
          <a:p>
            <a:r>
              <a:rPr lang="ru-RU" sz="2000"/>
              <a:t>Головой втыкаться!</a:t>
            </a:r>
          </a:p>
          <a:p>
            <a:r>
              <a:rPr lang="ru-RU" sz="2000"/>
              <a:t>Сучья, камни, стекла</a:t>
            </a:r>
          </a:p>
          <a:p>
            <a:r>
              <a:rPr lang="ru-RU" sz="2000"/>
              <a:t> Спрятались на дне –</a:t>
            </a:r>
          </a:p>
          <a:p>
            <a:r>
              <a:rPr lang="ru-RU" sz="2000"/>
              <a:t>Их заметить сложно </a:t>
            </a:r>
          </a:p>
          <a:p>
            <a:r>
              <a:rPr lang="ru-RU" sz="2000"/>
              <a:t>В водной глубине...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656</Words>
  <Application>Microsoft PowerPoint</Application>
  <PresentationFormat>Экран (4:3)</PresentationFormat>
  <Paragraphs>134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Мудрого Филина</dc:title>
  <dc:creator>Пользователь</dc:creator>
  <cp:lastModifiedBy>Пользователь</cp:lastModifiedBy>
  <cp:revision>10</cp:revision>
  <cp:lastPrinted>1601-01-01T00:00:00Z</cp:lastPrinted>
  <dcterms:created xsi:type="dcterms:W3CDTF">1601-01-01T00:00:00Z</dcterms:created>
  <dcterms:modified xsi:type="dcterms:W3CDTF">2014-11-24T13:25:52Z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